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4"/>
  </p:sldMasterIdLst>
  <p:sldIdLst>
    <p:sldId id="256" r:id="rId5"/>
    <p:sldId id="257" r:id="rId6"/>
    <p:sldId id="263" r:id="rId7"/>
    <p:sldId id="264" r:id="rId8"/>
    <p:sldId id="258" r:id="rId9"/>
    <p:sldId id="260" r:id="rId10"/>
    <p:sldId id="265" r:id="rId11"/>
    <p:sldId id="267" r:id="rId12"/>
    <p:sldId id="270" r:id="rId13"/>
    <p:sldId id="268" r:id="rId14"/>
    <p:sldId id="266" r:id="rId15"/>
    <p:sldId id="269" r:id="rId16"/>
    <p:sldId id="275" r:id="rId17"/>
    <p:sldId id="276" r:id="rId18"/>
    <p:sldId id="271" r:id="rId19"/>
    <p:sldId id="272" r:id="rId20"/>
    <p:sldId id="262" r:id="rId21"/>
    <p:sldId id="274" r:id="rId2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D4E159-AD51-441A-A0C7-E3256B8143EF}" v="3" dt="2024-07-14T10:01:13.402"/>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ntiago Lago Peñas" userId="ea3fc773-77cf-4a3a-9075-2b3535bd6862" providerId="ADAL" clId="{94D4E159-AD51-441A-A0C7-E3256B8143EF}"/>
    <pc:docChg chg="undo custSel addSld modSld sldOrd">
      <pc:chgData name="Santiago Lago Peñas" userId="ea3fc773-77cf-4a3a-9075-2b3535bd6862" providerId="ADAL" clId="{94D4E159-AD51-441A-A0C7-E3256B8143EF}" dt="2024-07-14T10:08:25.799" v="2580" actId="6549"/>
      <pc:docMkLst>
        <pc:docMk/>
      </pc:docMkLst>
      <pc:sldChg chg="modSp mod">
        <pc:chgData name="Santiago Lago Peñas" userId="ea3fc773-77cf-4a3a-9075-2b3535bd6862" providerId="ADAL" clId="{94D4E159-AD51-441A-A0C7-E3256B8143EF}" dt="2024-07-03T17:53:43.605" v="11" actId="20577"/>
        <pc:sldMkLst>
          <pc:docMk/>
          <pc:sldMk cId="1866348107" sldId="256"/>
        </pc:sldMkLst>
        <pc:spChg chg="mod">
          <ac:chgData name="Santiago Lago Peñas" userId="ea3fc773-77cf-4a3a-9075-2b3535bd6862" providerId="ADAL" clId="{94D4E159-AD51-441A-A0C7-E3256B8143EF}" dt="2024-07-03T17:53:35.308" v="10" actId="20577"/>
          <ac:spMkLst>
            <pc:docMk/>
            <pc:sldMk cId="1866348107" sldId="256"/>
            <ac:spMk id="2" creationId="{FF3A82C7-E345-F2AA-BB29-B8322385FEC2}"/>
          </ac:spMkLst>
        </pc:spChg>
        <pc:spChg chg="mod">
          <ac:chgData name="Santiago Lago Peñas" userId="ea3fc773-77cf-4a3a-9075-2b3535bd6862" providerId="ADAL" clId="{94D4E159-AD51-441A-A0C7-E3256B8143EF}" dt="2024-07-03T17:53:43.605" v="11" actId="20577"/>
          <ac:spMkLst>
            <pc:docMk/>
            <pc:sldMk cId="1866348107" sldId="256"/>
            <ac:spMk id="3" creationId="{AD806A5C-96C7-336B-DFE7-04E2BD34D846}"/>
          </ac:spMkLst>
        </pc:spChg>
      </pc:sldChg>
      <pc:sldChg chg="modSp mod">
        <pc:chgData name="Santiago Lago Peñas" userId="ea3fc773-77cf-4a3a-9075-2b3535bd6862" providerId="ADAL" clId="{94D4E159-AD51-441A-A0C7-E3256B8143EF}" dt="2024-07-03T17:55:47.159" v="135" actId="20577"/>
        <pc:sldMkLst>
          <pc:docMk/>
          <pc:sldMk cId="3584926006" sldId="257"/>
        </pc:sldMkLst>
        <pc:spChg chg="mod">
          <ac:chgData name="Santiago Lago Peñas" userId="ea3fc773-77cf-4a3a-9075-2b3535bd6862" providerId="ADAL" clId="{94D4E159-AD51-441A-A0C7-E3256B8143EF}" dt="2024-07-03T17:55:47.159" v="135" actId="20577"/>
          <ac:spMkLst>
            <pc:docMk/>
            <pc:sldMk cId="3584926006" sldId="257"/>
            <ac:spMk id="4" creationId="{F0D457D1-3B94-3669-08AF-F21F5E9B0CB7}"/>
          </ac:spMkLst>
        </pc:spChg>
      </pc:sldChg>
      <pc:sldChg chg="modSp mod">
        <pc:chgData name="Santiago Lago Peñas" userId="ea3fc773-77cf-4a3a-9075-2b3535bd6862" providerId="ADAL" clId="{94D4E159-AD51-441A-A0C7-E3256B8143EF}" dt="2024-07-14T10:01:15.987" v="1981" actId="27636"/>
        <pc:sldMkLst>
          <pc:docMk/>
          <pc:sldMk cId="404751302" sldId="262"/>
        </pc:sldMkLst>
        <pc:spChg chg="mod">
          <ac:chgData name="Santiago Lago Peñas" userId="ea3fc773-77cf-4a3a-9075-2b3535bd6862" providerId="ADAL" clId="{94D4E159-AD51-441A-A0C7-E3256B8143EF}" dt="2024-07-14T10:01:15.987" v="1981" actId="27636"/>
          <ac:spMkLst>
            <pc:docMk/>
            <pc:sldMk cId="404751302" sldId="262"/>
            <ac:spMk id="3" creationId="{76BFE54A-92E2-9A6F-ED80-CA4B466A5C88}"/>
          </ac:spMkLst>
        </pc:spChg>
      </pc:sldChg>
      <pc:sldChg chg="modSp mod">
        <pc:chgData name="Santiago Lago Peñas" userId="ea3fc773-77cf-4a3a-9075-2b3535bd6862" providerId="ADAL" clId="{94D4E159-AD51-441A-A0C7-E3256B8143EF}" dt="2024-07-03T17:56:38.972" v="154" actId="113"/>
        <pc:sldMkLst>
          <pc:docMk/>
          <pc:sldMk cId="3497624189" sldId="263"/>
        </pc:sldMkLst>
        <pc:spChg chg="mod">
          <ac:chgData name="Santiago Lago Peñas" userId="ea3fc773-77cf-4a3a-9075-2b3535bd6862" providerId="ADAL" clId="{94D4E159-AD51-441A-A0C7-E3256B8143EF}" dt="2024-07-03T17:56:38.972" v="154" actId="113"/>
          <ac:spMkLst>
            <pc:docMk/>
            <pc:sldMk cId="3497624189" sldId="263"/>
            <ac:spMk id="3" creationId="{76BFE54A-92E2-9A6F-ED80-CA4B466A5C88}"/>
          </ac:spMkLst>
        </pc:spChg>
      </pc:sldChg>
      <pc:sldChg chg="modSp mod">
        <pc:chgData name="Santiago Lago Peñas" userId="ea3fc773-77cf-4a3a-9075-2b3535bd6862" providerId="ADAL" clId="{94D4E159-AD51-441A-A0C7-E3256B8143EF}" dt="2024-07-03T17:56:53.522" v="157" actId="6549"/>
        <pc:sldMkLst>
          <pc:docMk/>
          <pc:sldMk cId="2489720955" sldId="264"/>
        </pc:sldMkLst>
        <pc:spChg chg="mod">
          <ac:chgData name="Santiago Lago Peñas" userId="ea3fc773-77cf-4a3a-9075-2b3535bd6862" providerId="ADAL" clId="{94D4E159-AD51-441A-A0C7-E3256B8143EF}" dt="2024-07-03T17:56:47.312" v="156" actId="20577"/>
          <ac:spMkLst>
            <pc:docMk/>
            <pc:sldMk cId="2489720955" sldId="264"/>
            <ac:spMk id="3" creationId="{76BFE54A-92E2-9A6F-ED80-CA4B466A5C88}"/>
          </ac:spMkLst>
        </pc:spChg>
        <pc:spChg chg="mod">
          <ac:chgData name="Santiago Lago Peñas" userId="ea3fc773-77cf-4a3a-9075-2b3535bd6862" providerId="ADAL" clId="{94D4E159-AD51-441A-A0C7-E3256B8143EF}" dt="2024-07-03T17:56:53.522" v="157" actId="6549"/>
          <ac:spMkLst>
            <pc:docMk/>
            <pc:sldMk cId="2489720955" sldId="264"/>
            <ac:spMk id="4" creationId="{A562AD9A-3C19-2F4A-7D84-36FB26620186}"/>
          </ac:spMkLst>
        </pc:spChg>
      </pc:sldChg>
      <pc:sldChg chg="modSp mod">
        <pc:chgData name="Santiago Lago Peñas" userId="ea3fc773-77cf-4a3a-9075-2b3535bd6862" providerId="ADAL" clId="{94D4E159-AD51-441A-A0C7-E3256B8143EF}" dt="2024-07-14T10:08:25.799" v="2580" actId="6549"/>
        <pc:sldMkLst>
          <pc:docMk/>
          <pc:sldMk cId="2622310239" sldId="265"/>
        </pc:sldMkLst>
        <pc:spChg chg="mod">
          <ac:chgData name="Santiago Lago Peñas" userId="ea3fc773-77cf-4a3a-9075-2b3535bd6862" providerId="ADAL" clId="{94D4E159-AD51-441A-A0C7-E3256B8143EF}" dt="2024-07-14T10:08:25.799" v="2580" actId="6549"/>
          <ac:spMkLst>
            <pc:docMk/>
            <pc:sldMk cId="2622310239" sldId="265"/>
            <ac:spMk id="3" creationId="{76BFE54A-92E2-9A6F-ED80-CA4B466A5C88}"/>
          </ac:spMkLst>
        </pc:spChg>
      </pc:sldChg>
      <pc:sldChg chg="ord">
        <pc:chgData name="Santiago Lago Peñas" userId="ea3fc773-77cf-4a3a-9075-2b3535bd6862" providerId="ADAL" clId="{94D4E159-AD51-441A-A0C7-E3256B8143EF}" dt="2024-07-14T10:00:21.452" v="1975"/>
        <pc:sldMkLst>
          <pc:docMk/>
          <pc:sldMk cId="360682389" sldId="266"/>
        </pc:sldMkLst>
      </pc:sldChg>
      <pc:sldChg chg="modSp mod">
        <pc:chgData name="Santiago Lago Peñas" userId="ea3fc773-77cf-4a3a-9075-2b3535bd6862" providerId="ADAL" clId="{94D4E159-AD51-441A-A0C7-E3256B8143EF}" dt="2024-07-03T17:58:28.944" v="161" actId="20577"/>
        <pc:sldMkLst>
          <pc:docMk/>
          <pc:sldMk cId="3049087077" sldId="268"/>
        </pc:sldMkLst>
        <pc:spChg chg="mod">
          <ac:chgData name="Santiago Lago Peñas" userId="ea3fc773-77cf-4a3a-9075-2b3535bd6862" providerId="ADAL" clId="{94D4E159-AD51-441A-A0C7-E3256B8143EF}" dt="2024-07-03T17:58:28.944" v="161" actId="20577"/>
          <ac:spMkLst>
            <pc:docMk/>
            <pc:sldMk cId="3049087077" sldId="268"/>
            <ac:spMk id="3" creationId="{76BFE54A-92E2-9A6F-ED80-CA4B466A5C88}"/>
          </ac:spMkLst>
        </pc:spChg>
      </pc:sldChg>
      <pc:sldChg chg="modSp mod ord">
        <pc:chgData name="Santiago Lago Peñas" userId="ea3fc773-77cf-4a3a-9075-2b3535bd6862" providerId="ADAL" clId="{94D4E159-AD51-441A-A0C7-E3256B8143EF}" dt="2024-07-14T10:00:36.612" v="1977"/>
        <pc:sldMkLst>
          <pc:docMk/>
          <pc:sldMk cId="3640737730" sldId="270"/>
        </pc:sldMkLst>
        <pc:spChg chg="mod">
          <ac:chgData name="Santiago Lago Peñas" userId="ea3fc773-77cf-4a3a-9075-2b3535bd6862" providerId="ADAL" clId="{94D4E159-AD51-441A-A0C7-E3256B8143EF}" dt="2024-07-03T17:54:31.839" v="15" actId="313"/>
          <ac:spMkLst>
            <pc:docMk/>
            <pc:sldMk cId="3640737730" sldId="270"/>
            <ac:spMk id="3" creationId="{76BFE54A-92E2-9A6F-ED80-CA4B466A5C88}"/>
          </ac:spMkLst>
        </pc:spChg>
      </pc:sldChg>
      <pc:sldChg chg="modSp mod">
        <pc:chgData name="Santiago Lago Peñas" userId="ea3fc773-77cf-4a3a-9075-2b3535bd6862" providerId="ADAL" clId="{94D4E159-AD51-441A-A0C7-E3256B8143EF}" dt="2024-07-03T17:54:14.146" v="14" actId="20577"/>
        <pc:sldMkLst>
          <pc:docMk/>
          <pc:sldMk cId="3087534054" sldId="272"/>
        </pc:sldMkLst>
        <pc:spChg chg="mod">
          <ac:chgData name="Santiago Lago Peñas" userId="ea3fc773-77cf-4a3a-9075-2b3535bd6862" providerId="ADAL" clId="{94D4E159-AD51-441A-A0C7-E3256B8143EF}" dt="2024-07-03T17:54:14.146" v="14" actId="20577"/>
          <ac:spMkLst>
            <pc:docMk/>
            <pc:sldMk cId="3087534054" sldId="272"/>
            <ac:spMk id="3" creationId="{76BFE54A-92E2-9A6F-ED80-CA4B466A5C88}"/>
          </ac:spMkLst>
        </pc:spChg>
      </pc:sldChg>
      <pc:sldChg chg="modSp mod">
        <pc:chgData name="Santiago Lago Peñas" userId="ea3fc773-77cf-4a3a-9075-2b3535bd6862" providerId="ADAL" clId="{94D4E159-AD51-441A-A0C7-E3256B8143EF}" dt="2024-07-03T17:53:55.369" v="13" actId="20577"/>
        <pc:sldMkLst>
          <pc:docMk/>
          <pc:sldMk cId="3057285765" sldId="273"/>
        </pc:sldMkLst>
        <pc:spChg chg="mod">
          <ac:chgData name="Santiago Lago Peñas" userId="ea3fc773-77cf-4a3a-9075-2b3535bd6862" providerId="ADAL" clId="{94D4E159-AD51-441A-A0C7-E3256B8143EF}" dt="2024-07-03T17:53:52.892" v="12"/>
          <ac:spMkLst>
            <pc:docMk/>
            <pc:sldMk cId="3057285765" sldId="273"/>
            <ac:spMk id="2" creationId="{FF3A82C7-E345-F2AA-BB29-B8322385FEC2}"/>
          </ac:spMkLst>
        </pc:spChg>
        <pc:spChg chg="mod">
          <ac:chgData name="Santiago Lago Peñas" userId="ea3fc773-77cf-4a3a-9075-2b3535bd6862" providerId="ADAL" clId="{94D4E159-AD51-441A-A0C7-E3256B8143EF}" dt="2024-07-03T17:53:55.369" v="13" actId="20577"/>
          <ac:spMkLst>
            <pc:docMk/>
            <pc:sldMk cId="3057285765" sldId="273"/>
            <ac:spMk id="3" creationId="{AD806A5C-96C7-336B-DFE7-04E2BD34D846}"/>
          </ac:spMkLst>
        </pc:spChg>
      </pc:sldChg>
      <pc:sldChg chg="modSp mod">
        <pc:chgData name="Santiago Lago Peñas" userId="ea3fc773-77cf-4a3a-9075-2b3535bd6862" providerId="ADAL" clId="{94D4E159-AD51-441A-A0C7-E3256B8143EF}" dt="2024-07-14T10:04:43.982" v="2060" actId="20577"/>
        <pc:sldMkLst>
          <pc:docMk/>
          <pc:sldMk cId="633276369" sldId="274"/>
        </pc:sldMkLst>
        <pc:spChg chg="mod">
          <ac:chgData name="Santiago Lago Peñas" userId="ea3fc773-77cf-4a3a-9075-2b3535bd6862" providerId="ADAL" clId="{94D4E159-AD51-441A-A0C7-E3256B8143EF}" dt="2024-07-14T10:04:43.982" v="2060" actId="20577"/>
          <ac:spMkLst>
            <pc:docMk/>
            <pc:sldMk cId="633276369" sldId="274"/>
            <ac:spMk id="2" creationId="{FF3A82C7-E345-F2AA-BB29-B8322385FEC2}"/>
          </ac:spMkLst>
        </pc:spChg>
      </pc:sldChg>
      <pc:sldChg chg="modSp add mod">
        <pc:chgData name="Santiago Lago Peñas" userId="ea3fc773-77cf-4a3a-9075-2b3535bd6862" providerId="ADAL" clId="{94D4E159-AD51-441A-A0C7-E3256B8143EF}" dt="2024-07-14T09:54:03.022" v="970" actId="6549"/>
        <pc:sldMkLst>
          <pc:docMk/>
          <pc:sldMk cId="1605314820" sldId="275"/>
        </pc:sldMkLst>
        <pc:spChg chg="mod">
          <ac:chgData name="Santiago Lago Peñas" userId="ea3fc773-77cf-4a3a-9075-2b3535bd6862" providerId="ADAL" clId="{94D4E159-AD51-441A-A0C7-E3256B8143EF}" dt="2024-07-14T09:54:03.022" v="970" actId="6549"/>
          <ac:spMkLst>
            <pc:docMk/>
            <pc:sldMk cId="1605314820" sldId="275"/>
            <ac:spMk id="3" creationId="{76BFE54A-92E2-9A6F-ED80-CA4B466A5C88}"/>
          </ac:spMkLst>
        </pc:spChg>
      </pc:sldChg>
      <pc:sldChg chg="modSp add mod">
        <pc:chgData name="Santiago Lago Peñas" userId="ea3fc773-77cf-4a3a-9075-2b3535bd6862" providerId="ADAL" clId="{94D4E159-AD51-441A-A0C7-E3256B8143EF}" dt="2024-07-14T09:58:39.777" v="1936" actId="27636"/>
        <pc:sldMkLst>
          <pc:docMk/>
          <pc:sldMk cId="303199546" sldId="276"/>
        </pc:sldMkLst>
        <pc:spChg chg="mod">
          <ac:chgData name="Santiago Lago Peñas" userId="ea3fc773-77cf-4a3a-9075-2b3535bd6862" providerId="ADAL" clId="{94D4E159-AD51-441A-A0C7-E3256B8143EF}" dt="2024-07-14T09:58:39.777" v="1936" actId="27636"/>
          <ac:spMkLst>
            <pc:docMk/>
            <pc:sldMk cId="303199546" sldId="276"/>
            <ac:spMk id="3" creationId="{76BFE54A-92E2-9A6F-ED80-CA4B466A5C88}"/>
          </ac:spMkLst>
        </pc:spChg>
      </pc:sldChg>
    </pc:docChg>
  </pc:docChgLst>
  <pc:docChgLst>
    <pc:chgData name="Alejandro Domínguez Lamela" userId="29bdd94f-1e8d-40bc-b5e3-4024aecf57d0" providerId="ADAL" clId="{1647F442-AFB3-4CFD-BA13-63970CADA26A}"/>
    <pc:docChg chg="undo redo custSel addSld delSld modSld sldOrd addMainMaster delMainMaster">
      <pc:chgData name="Alejandro Domínguez Lamela" userId="29bdd94f-1e8d-40bc-b5e3-4024aecf57d0" providerId="ADAL" clId="{1647F442-AFB3-4CFD-BA13-63970CADA26A}" dt="2024-07-04T08:21:12.876" v="7613" actId="403"/>
      <pc:docMkLst>
        <pc:docMk/>
      </pc:docMkLst>
      <pc:sldChg chg="addSp delSp modSp new mod setBg modClrScheme setClrOvrMap chgLayout">
        <pc:chgData name="Alejandro Domínguez Lamela" userId="29bdd94f-1e8d-40bc-b5e3-4024aecf57d0" providerId="ADAL" clId="{1647F442-AFB3-4CFD-BA13-63970CADA26A}" dt="2024-07-04T08:07:35.143" v="7299" actId="113"/>
        <pc:sldMkLst>
          <pc:docMk/>
          <pc:sldMk cId="1866348107" sldId="256"/>
        </pc:sldMkLst>
        <pc:spChg chg="mod">
          <ac:chgData name="Alejandro Domínguez Lamela" userId="29bdd94f-1e8d-40bc-b5e3-4024aecf57d0" providerId="ADAL" clId="{1647F442-AFB3-4CFD-BA13-63970CADA26A}" dt="2024-07-04T08:07:35.143" v="7299" actId="113"/>
          <ac:spMkLst>
            <pc:docMk/>
            <pc:sldMk cId="1866348107" sldId="256"/>
            <ac:spMk id="2" creationId="{FF3A82C7-E345-F2AA-BB29-B8322385FEC2}"/>
          </ac:spMkLst>
        </pc:spChg>
        <pc:spChg chg="mod">
          <ac:chgData name="Alejandro Domínguez Lamela" userId="29bdd94f-1e8d-40bc-b5e3-4024aecf57d0" providerId="ADAL" clId="{1647F442-AFB3-4CFD-BA13-63970CADA26A}" dt="2024-07-02T12:11:28.898" v="137" actId="113"/>
          <ac:spMkLst>
            <pc:docMk/>
            <pc:sldMk cId="1866348107" sldId="256"/>
            <ac:spMk id="3" creationId="{AD806A5C-96C7-336B-DFE7-04E2BD34D846}"/>
          </ac:spMkLst>
        </pc:spChg>
        <pc:spChg chg="add del">
          <ac:chgData name="Alejandro Domínguez Lamela" userId="29bdd94f-1e8d-40bc-b5e3-4024aecf57d0" providerId="ADAL" clId="{1647F442-AFB3-4CFD-BA13-63970CADA26A}" dt="2024-07-02T12:09:56.838" v="2" actId="26606"/>
          <ac:spMkLst>
            <pc:docMk/>
            <pc:sldMk cId="1866348107" sldId="256"/>
            <ac:spMk id="9" creationId="{37FDDF72-DE39-4F99-A3C1-DD9D7815D7DB}"/>
          </ac:spMkLst>
        </pc:spChg>
        <pc:spChg chg="add del">
          <ac:chgData name="Alejandro Domínguez Lamela" userId="29bdd94f-1e8d-40bc-b5e3-4024aecf57d0" providerId="ADAL" clId="{1647F442-AFB3-4CFD-BA13-63970CADA26A}" dt="2024-07-02T12:09:56.838" v="2" actId="26606"/>
          <ac:spMkLst>
            <pc:docMk/>
            <pc:sldMk cId="1866348107" sldId="256"/>
            <ac:spMk id="11" creationId="{5E4ECE80-3AD1-450C-B62A-98788F193948}"/>
          </ac:spMkLst>
        </pc:spChg>
        <pc:spChg chg="add del">
          <ac:chgData name="Alejandro Domínguez Lamela" userId="29bdd94f-1e8d-40bc-b5e3-4024aecf57d0" providerId="ADAL" clId="{1647F442-AFB3-4CFD-BA13-63970CADA26A}" dt="2024-07-02T12:09:57.839" v="4" actId="26606"/>
          <ac:spMkLst>
            <pc:docMk/>
            <pc:sldMk cId="1866348107" sldId="256"/>
            <ac:spMk id="15" creationId="{CD1FC1EF-ABB9-4B80-9582-E47C76BD0670}"/>
          </ac:spMkLst>
        </pc:spChg>
        <pc:spChg chg="add del">
          <ac:chgData name="Alejandro Domínguez Lamela" userId="29bdd94f-1e8d-40bc-b5e3-4024aecf57d0" providerId="ADAL" clId="{1647F442-AFB3-4CFD-BA13-63970CADA26A}" dt="2024-07-02T12:09:57.839" v="4" actId="26606"/>
          <ac:spMkLst>
            <pc:docMk/>
            <pc:sldMk cId="1866348107" sldId="256"/>
            <ac:spMk id="17" creationId="{1088ED32-3423-429F-96E6-C5BF1A957DB8}"/>
          </ac:spMkLst>
        </pc:spChg>
        <pc:spChg chg="add del">
          <ac:chgData name="Alejandro Domínguez Lamela" userId="29bdd94f-1e8d-40bc-b5e3-4024aecf57d0" providerId="ADAL" clId="{1647F442-AFB3-4CFD-BA13-63970CADA26A}" dt="2024-07-02T12:09:57.839" v="4" actId="26606"/>
          <ac:spMkLst>
            <pc:docMk/>
            <pc:sldMk cId="1866348107" sldId="256"/>
            <ac:spMk id="18" creationId="{8C37C960-91F5-4F61-B2CD-8A037920720B}"/>
          </ac:spMkLst>
        </pc:spChg>
        <pc:spChg chg="add del">
          <ac:chgData name="Alejandro Domínguez Lamela" userId="29bdd94f-1e8d-40bc-b5e3-4024aecf57d0" providerId="ADAL" clId="{1647F442-AFB3-4CFD-BA13-63970CADA26A}" dt="2024-07-02T12:09:57.839" v="4" actId="26606"/>
          <ac:spMkLst>
            <pc:docMk/>
            <pc:sldMk cId="1866348107" sldId="256"/>
            <ac:spMk id="19" creationId="{C7C788C1-07E3-4AC3-B8E7-37A0856A0D24}"/>
          </ac:spMkLst>
        </pc:spChg>
        <pc:spChg chg="add del">
          <ac:chgData name="Alejandro Domínguez Lamela" userId="29bdd94f-1e8d-40bc-b5e3-4024aecf57d0" providerId="ADAL" clId="{1647F442-AFB3-4CFD-BA13-63970CADA26A}" dt="2024-07-02T12:09:57.839" v="4" actId="26606"/>
          <ac:spMkLst>
            <pc:docMk/>
            <pc:sldMk cId="1866348107" sldId="256"/>
            <ac:spMk id="20" creationId="{A5C31099-1BBD-40CE-BC60-FCE50741940D}"/>
          </ac:spMkLst>
        </pc:spChg>
        <pc:spChg chg="add del">
          <ac:chgData name="Alejandro Domínguez Lamela" userId="29bdd94f-1e8d-40bc-b5e3-4024aecf57d0" providerId="ADAL" clId="{1647F442-AFB3-4CFD-BA13-63970CADA26A}" dt="2024-07-02T12:09:57.839" v="4" actId="26606"/>
          <ac:spMkLst>
            <pc:docMk/>
            <pc:sldMk cId="1866348107" sldId="256"/>
            <ac:spMk id="21" creationId="{BBB1F149-105F-4CE9-A59E-12133DCF58F9}"/>
          </ac:spMkLst>
        </pc:spChg>
        <pc:spChg chg="add del">
          <ac:chgData name="Alejandro Domínguez Lamela" userId="29bdd94f-1e8d-40bc-b5e3-4024aecf57d0" providerId="ADAL" clId="{1647F442-AFB3-4CFD-BA13-63970CADA26A}" dt="2024-07-02T12:09:57.839" v="4" actId="26606"/>
          <ac:spMkLst>
            <pc:docMk/>
            <pc:sldMk cId="1866348107" sldId="256"/>
            <ac:spMk id="22" creationId="{32BCBDFC-4ADF-4297-B113-3B3F524F285E}"/>
          </ac:spMkLst>
        </pc:spChg>
        <pc:spChg chg="add del">
          <ac:chgData name="Alejandro Domínguez Lamela" userId="29bdd94f-1e8d-40bc-b5e3-4024aecf57d0" providerId="ADAL" clId="{1647F442-AFB3-4CFD-BA13-63970CADA26A}" dt="2024-07-02T12:09:58.763" v="6" actId="26606"/>
          <ac:spMkLst>
            <pc:docMk/>
            <pc:sldMk cId="1866348107" sldId="256"/>
            <ac:spMk id="25" creationId="{37FDDF72-DE39-4F99-A3C1-DD9D7815D7DB}"/>
          </ac:spMkLst>
        </pc:spChg>
        <pc:spChg chg="add del">
          <ac:chgData name="Alejandro Domínguez Lamela" userId="29bdd94f-1e8d-40bc-b5e3-4024aecf57d0" providerId="ADAL" clId="{1647F442-AFB3-4CFD-BA13-63970CADA26A}" dt="2024-07-02T12:09:58.763" v="6" actId="26606"/>
          <ac:spMkLst>
            <pc:docMk/>
            <pc:sldMk cId="1866348107" sldId="256"/>
            <ac:spMk id="26" creationId="{5E4ECE80-3AD1-450C-B62A-98788F193948}"/>
          </ac:spMkLst>
        </pc:spChg>
        <pc:spChg chg="add del">
          <ac:chgData name="Alejandro Domínguez Lamela" userId="29bdd94f-1e8d-40bc-b5e3-4024aecf57d0" providerId="ADAL" clId="{1647F442-AFB3-4CFD-BA13-63970CADA26A}" dt="2024-07-02T12:09:59.870" v="8" actId="26606"/>
          <ac:spMkLst>
            <pc:docMk/>
            <pc:sldMk cId="1866348107" sldId="256"/>
            <ac:spMk id="31" creationId="{9B45BA4C-9B54-4496-821F-9E0985CA984D}"/>
          </ac:spMkLst>
        </pc:spChg>
        <pc:spChg chg="add del">
          <ac:chgData name="Alejandro Domínguez Lamela" userId="29bdd94f-1e8d-40bc-b5e3-4024aecf57d0" providerId="ADAL" clId="{1647F442-AFB3-4CFD-BA13-63970CADA26A}" dt="2024-07-02T12:10:03.297" v="10" actId="26606"/>
          <ac:spMkLst>
            <pc:docMk/>
            <pc:sldMk cId="1866348107" sldId="256"/>
            <ac:spMk id="34" creationId="{75955B3A-C08D-43E6-ABEF-A4F616FB682B}"/>
          </ac:spMkLst>
        </pc:spChg>
        <pc:spChg chg="add del">
          <ac:chgData name="Alejandro Domínguez Lamela" userId="29bdd94f-1e8d-40bc-b5e3-4024aecf57d0" providerId="ADAL" clId="{1647F442-AFB3-4CFD-BA13-63970CADA26A}" dt="2024-07-02T12:10:03.297" v="10" actId="26606"/>
          <ac:spMkLst>
            <pc:docMk/>
            <pc:sldMk cId="1866348107" sldId="256"/>
            <ac:spMk id="35" creationId="{C719694A-8B4E-4127-9C08-9B8F39B6F284}"/>
          </ac:spMkLst>
        </pc:spChg>
        <pc:spChg chg="add del">
          <ac:chgData name="Alejandro Domínguez Lamela" userId="29bdd94f-1e8d-40bc-b5e3-4024aecf57d0" providerId="ADAL" clId="{1647F442-AFB3-4CFD-BA13-63970CADA26A}" dt="2024-07-02T12:10:03.297" v="10" actId="26606"/>
          <ac:spMkLst>
            <pc:docMk/>
            <pc:sldMk cId="1866348107" sldId="256"/>
            <ac:spMk id="36" creationId="{52D36E6B-D7EF-409B-B48D-1628C06EE123}"/>
          </ac:spMkLst>
        </pc:spChg>
        <pc:spChg chg="add del">
          <ac:chgData name="Alejandro Domínguez Lamela" userId="29bdd94f-1e8d-40bc-b5e3-4024aecf57d0" providerId="ADAL" clId="{1647F442-AFB3-4CFD-BA13-63970CADA26A}" dt="2024-07-02T12:10:03.297" v="10" actId="26606"/>
          <ac:spMkLst>
            <pc:docMk/>
            <pc:sldMk cId="1866348107" sldId="256"/>
            <ac:spMk id="37" creationId="{816D2053-BB10-4615-A38D-86EEC0D863E8}"/>
          </ac:spMkLst>
        </pc:spChg>
        <pc:spChg chg="add del">
          <ac:chgData name="Alejandro Domínguez Lamela" userId="29bdd94f-1e8d-40bc-b5e3-4024aecf57d0" providerId="ADAL" clId="{1647F442-AFB3-4CFD-BA13-63970CADA26A}" dt="2024-07-02T12:10:09.300" v="13" actId="26606"/>
          <ac:spMkLst>
            <pc:docMk/>
            <pc:sldMk cId="1866348107" sldId="256"/>
            <ac:spMk id="42" creationId="{F2E5B6AE-5EFE-45F0-A2AE-ED771CA3D7DD}"/>
          </ac:spMkLst>
        </pc:spChg>
        <pc:spChg chg="add del">
          <ac:chgData name="Alejandro Domínguez Lamela" userId="29bdd94f-1e8d-40bc-b5e3-4024aecf57d0" providerId="ADAL" clId="{1647F442-AFB3-4CFD-BA13-63970CADA26A}" dt="2024-07-02T12:10:10.633" v="15" actId="26606"/>
          <ac:spMkLst>
            <pc:docMk/>
            <pc:sldMk cId="1866348107" sldId="256"/>
            <ac:spMk id="46" creationId="{9C51935E-4A08-4AE4-8E13-F40CD3C4F1C4}"/>
          </ac:spMkLst>
        </pc:spChg>
        <pc:spChg chg="add del">
          <ac:chgData name="Alejandro Domínguez Lamela" userId="29bdd94f-1e8d-40bc-b5e3-4024aecf57d0" providerId="ADAL" clId="{1647F442-AFB3-4CFD-BA13-63970CADA26A}" dt="2024-07-02T12:10:17.144" v="17" actId="26606"/>
          <ac:spMkLst>
            <pc:docMk/>
            <pc:sldMk cId="1866348107" sldId="256"/>
            <ac:spMk id="51" creationId="{68CA250C-CF5A-4736-9249-D6111F7C5545}"/>
          </ac:spMkLst>
        </pc:spChg>
        <pc:spChg chg="add del">
          <ac:chgData name="Alejandro Domínguez Lamela" userId="29bdd94f-1e8d-40bc-b5e3-4024aecf57d0" providerId="ADAL" clId="{1647F442-AFB3-4CFD-BA13-63970CADA26A}" dt="2024-07-02T12:10:17.144" v="17" actId="26606"/>
          <ac:spMkLst>
            <pc:docMk/>
            <pc:sldMk cId="1866348107" sldId="256"/>
            <ac:spMk id="52" creationId="{032274B4-B001-4088-B01D-E6999509E268}"/>
          </ac:spMkLst>
        </pc:spChg>
        <pc:spChg chg="add del">
          <ac:chgData name="Alejandro Domínguez Lamela" userId="29bdd94f-1e8d-40bc-b5e3-4024aecf57d0" providerId="ADAL" clId="{1647F442-AFB3-4CFD-BA13-63970CADA26A}" dt="2024-07-02T12:10:26.251" v="19" actId="26606"/>
          <ac:spMkLst>
            <pc:docMk/>
            <pc:sldMk cId="1866348107" sldId="256"/>
            <ac:spMk id="55" creationId="{B9BBDDCC-0358-4EDD-9820-287B1D8FDEE8}"/>
          </ac:spMkLst>
        </pc:spChg>
        <pc:spChg chg="add del">
          <ac:chgData name="Alejandro Domínguez Lamela" userId="29bdd94f-1e8d-40bc-b5e3-4024aecf57d0" providerId="ADAL" clId="{1647F442-AFB3-4CFD-BA13-63970CADA26A}" dt="2024-07-02T12:10:26.251" v="19" actId="26606"/>
          <ac:spMkLst>
            <pc:docMk/>
            <pc:sldMk cId="1866348107" sldId="256"/>
            <ac:spMk id="57" creationId="{DE85C6F8-1197-41BB-810E-FD2CBA60E3A9}"/>
          </ac:spMkLst>
        </pc:spChg>
        <pc:spChg chg="add del">
          <ac:chgData name="Alejandro Domínguez Lamela" userId="29bdd94f-1e8d-40bc-b5e3-4024aecf57d0" providerId="ADAL" clId="{1647F442-AFB3-4CFD-BA13-63970CADA26A}" dt="2024-07-02T12:10:26.251" v="19" actId="26606"/>
          <ac:spMkLst>
            <pc:docMk/>
            <pc:sldMk cId="1866348107" sldId="256"/>
            <ac:spMk id="58" creationId="{155C8441-74BB-42B4-8567-536A10555DC9}"/>
          </ac:spMkLst>
        </pc:spChg>
        <pc:spChg chg="add del">
          <ac:chgData name="Alejandro Domínguez Lamela" userId="29bdd94f-1e8d-40bc-b5e3-4024aecf57d0" providerId="ADAL" clId="{1647F442-AFB3-4CFD-BA13-63970CADA26A}" dt="2024-07-02T12:10:26.251" v="19" actId="26606"/>
          <ac:spMkLst>
            <pc:docMk/>
            <pc:sldMk cId="1866348107" sldId="256"/>
            <ac:spMk id="59" creationId="{FBE31AC6-E383-4D2B-9A24-69EEE084D547}"/>
          </ac:spMkLst>
        </pc:spChg>
        <pc:spChg chg="add del">
          <ac:chgData name="Alejandro Domínguez Lamela" userId="29bdd94f-1e8d-40bc-b5e3-4024aecf57d0" providerId="ADAL" clId="{1647F442-AFB3-4CFD-BA13-63970CADA26A}" dt="2024-07-02T12:10:30.761" v="21" actId="26606"/>
          <ac:spMkLst>
            <pc:docMk/>
            <pc:sldMk cId="1866348107" sldId="256"/>
            <ac:spMk id="64" creationId="{736ACF6A-FC06-4E10-819E-2E7BC6978872}"/>
          </ac:spMkLst>
        </pc:spChg>
        <pc:spChg chg="add del">
          <ac:chgData name="Alejandro Domínguez Lamela" userId="29bdd94f-1e8d-40bc-b5e3-4024aecf57d0" providerId="ADAL" clId="{1647F442-AFB3-4CFD-BA13-63970CADA26A}" dt="2024-07-02T12:10:30.761" v="21" actId="26606"/>
          <ac:spMkLst>
            <pc:docMk/>
            <pc:sldMk cId="1866348107" sldId="256"/>
            <ac:spMk id="65" creationId="{55F12CF4-2DA8-61EA-0A5C-3753DDDAD188}"/>
          </ac:spMkLst>
        </pc:spChg>
        <pc:spChg chg="add del">
          <ac:chgData name="Alejandro Domínguez Lamela" userId="29bdd94f-1e8d-40bc-b5e3-4024aecf57d0" providerId="ADAL" clId="{1647F442-AFB3-4CFD-BA13-63970CADA26A}" dt="2024-07-02T12:10:35.975" v="23" actId="26606"/>
          <ac:spMkLst>
            <pc:docMk/>
            <pc:sldMk cId="1866348107" sldId="256"/>
            <ac:spMk id="69" creationId="{BA6285CA-6AFA-4F27-AFB5-1B32CDE09B1A}"/>
          </ac:spMkLst>
        </pc:spChg>
        <pc:spChg chg="add del">
          <ac:chgData name="Alejandro Domínguez Lamela" userId="29bdd94f-1e8d-40bc-b5e3-4024aecf57d0" providerId="ADAL" clId="{1647F442-AFB3-4CFD-BA13-63970CADA26A}" dt="2024-07-02T12:10:35.975" v="23" actId="26606"/>
          <ac:spMkLst>
            <pc:docMk/>
            <pc:sldMk cId="1866348107" sldId="256"/>
            <ac:spMk id="94" creationId="{A7050958-138C-4DA8-9DF5-1A9D65C19168}"/>
          </ac:spMkLst>
        </pc:spChg>
        <pc:spChg chg="add del">
          <ac:chgData name="Alejandro Domínguez Lamela" userId="29bdd94f-1e8d-40bc-b5e3-4024aecf57d0" providerId="ADAL" clId="{1647F442-AFB3-4CFD-BA13-63970CADA26A}" dt="2024-07-02T12:10:39.820" v="25" actId="26606"/>
          <ac:spMkLst>
            <pc:docMk/>
            <pc:sldMk cId="1866348107" sldId="256"/>
            <ac:spMk id="97" creationId="{BC88933B-CFB2-4662-9CA9-2C1E08385BA5}"/>
          </ac:spMkLst>
        </pc:spChg>
        <pc:spChg chg="add del">
          <ac:chgData name="Alejandro Domínguez Lamela" userId="29bdd94f-1e8d-40bc-b5e3-4024aecf57d0" providerId="ADAL" clId="{1647F442-AFB3-4CFD-BA13-63970CADA26A}" dt="2024-07-02T12:10:39.820" v="25" actId="26606"/>
          <ac:spMkLst>
            <pc:docMk/>
            <pc:sldMk cId="1866348107" sldId="256"/>
            <ac:spMk id="98" creationId="{F909EEE1-52DB-4A86-AFCE-CCE9041848D1}"/>
          </ac:spMkLst>
        </pc:spChg>
        <pc:spChg chg="add del">
          <ac:chgData name="Alejandro Domínguez Lamela" userId="29bdd94f-1e8d-40bc-b5e3-4024aecf57d0" providerId="ADAL" clId="{1647F442-AFB3-4CFD-BA13-63970CADA26A}" dt="2024-07-02T12:10:42.691" v="27" actId="26606"/>
          <ac:spMkLst>
            <pc:docMk/>
            <pc:sldMk cId="1866348107" sldId="256"/>
            <ac:spMk id="103" creationId="{6DA65B90-7B06-4499-91BA-CDDD36132481}"/>
          </ac:spMkLst>
        </pc:spChg>
        <pc:spChg chg="add del">
          <ac:chgData name="Alejandro Domínguez Lamela" userId="29bdd94f-1e8d-40bc-b5e3-4024aecf57d0" providerId="ADAL" clId="{1647F442-AFB3-4CFD-BA13-63970CADA26A}" dt="2024-07-02T12:10:42.691" v="27" actId="26606"/>
          <ac:spMkLst>
            <pc:docMk/>
            <pc:sldMk cId="1866348107" sldId="256"/>
            <ac:spMk id="104" creationId="{E99D7AAF-4170-4D21-AB6C-605F6F100C2E}"/>
          </ac:spMkLst>
        </pc:spChg>
        <pc:spChg chg="add del">
          <ac:chgData name="Alejandro Domínguez Lamela" userId="29bdd94f-1e8d-40bc-b5e3-4024aecf57d0" providerId="ADAL" clId="{1647F442-AFB3-4CFD-BA13-63970CADA26A}" dt="2024-07-02T12:10:42.691" v="27" actId="26606"/>
          <ac:spMkLst>
            <pc:docMk/>
            <pc:sldMk cId="1866348107" sldId="256"/>
            <ac:spMk id="106" creationId="{9502469D-C562-48E3-ABA2-3CFA55C52684}"/>
          </ac:spMkLst>
        </pc:spChg>
        <pc:spChg chg="add">
          <ac:chgData name="Alejandro Domínguez Lamela" userId="29bdd94f-1e8d-40bc-b5e3-4024aecf57d0" providerId="ADAL" clId="{1647F442-AFB3-4CFD-BA13-63970CADA26A}" dt="2024-07-02T12:10:42.723" v="28" actId="26606"/>
          <ac:spMkLst>
            <pc:docMk/>
            <pc:sldMk cId="1866348107" sldId="256"/>
            <ac:spMk id="111" creationId="{BC88933B-CFB2-4662-9CA9-2C1E08385BA5}"/>
          </ac:spMkLst>
        </pc:spChg>
        <pc:spChg chg="add">
          <ac:chgData name="Alejandro Domínguez Lamela" userId="29bdd94f-1e8d-40bc-b5e3-4024aecf57d0" providerId="ADAL" clId="{1647F442-AFB3-4CFD-BA13-63970CADA26A}" dt="2024-07-02T12:10:42.723" v="28" actId="26606"/>
          <ac:spMkLst>
            <pc:docMk/>
            <pc:sldMk cId="1866348107" sldId="256"/>
            <ac:spMk id="112" creationId="{F909EEE1-52DB-4A86-AFCE-CCE9041848D1}"/>
          </ac:spMkLst>
        </pc:spChg>
        <pc:grpChg chg="add del">
          <ac:chgData name="Alejandro Domínguez Lamela" userId="29bdd94f-1e8d-40bc-b5e3-4024aecf57d0" providerId="ADAL" clId="{1647F442-AFB3-4CFD-BA13-63970CADA26A}" dt="2024-07-02T12:09:56.838" v="2" actId="26606"/>
          <ac:grpSpMkLst>
            <pc:docMk/>
            <pc:sldMk cId="1866348107" sldId="256"/>
            <ac:grpSpMk id="13" creationId="{B9632603-447F-4389-863D-9820DB9915A2}"/>
          </ac:grpSpMkLst>
        </pc:grpChg>
        <pc:grpChg chg="add del">
          <ac:chgData name="Alejandro Domínguez Lamela" userId="29bdd94f-1e8d-40bc-b5e3-4024aecf57d0" providerId="ADAL" clId="{1647F442-AFB3-4CFD-BA13-63970CADA26A}" dt="2024-07-02T12:09:58.763" v="6" actId="26606"/>
          <ac:grpSpMkLst>
            <pc:docMk/>
            <pc:sldMk cId="1866348107" sldId="256"/>
            <ac:grpSpMk id="28" creationId="{B9632603-447F-4389-863D-9820DB9915A2}"/>
          </ac:grpSpMkLst>
        </pc:grpChg>
        <pc:grpChg chg="add del">
          <ac:chgData name="Alejandro Domínguez Lamela" userId="29bdd94f-1e8d-40bc-b5e3-4024aecf57d0" providerId="ADAL" clId="{1647F442-AFB3-4CFD-BA13-63970CADA26A}" dt="2024-07-02T12:10:10.633" v="15" actId="26606"/>
          <ac:grpSpMkLst>
            <pc:docMk/>
            <pc:sldMk cId="1866348107" sldId="256"/>
            <ac:grpSpMk id="47" creationId="{A7014575-F0CE-4EAB-917E-3325411BA231}"/>
          </ac:grpSpMkLst>
        </pc:grpChg>
        <pc:grpChg chg="add del">
          <ac:chgData name="Alejandro Domínguez Lamela" userId="29bdd94f-1e8d-40bc-b5e3-4024aecf57d0" providerId="ADAL" clId="{1647F442-AFB3-4CFD-BA13-63970CADA26A}" dt="2024-07-02T12:10:35.975" v="23" actId="26606"/>
          <ac:grpSpMkLst>
            <pc:docMk/>
            <pc:sldMk cId="1866348107" sldId="256"/>
            <ac:grpSpMk id="70" creationId="{7CC099DD-8E7F-4878-A418-76859A85E971}"/>
          </ac:grpSpMkLst>
        </pc:grpChg>
        <pc:picChg chg="add del">
          <ac:chgData name="Alejandro Domínguez Lamela" userId="29bdd94f-1e8d-40bc-b5e3-4024aecf57d0" providerId="ADAL" clId="{1647F442-AFB3-4CFD-BA13-63970CADA26A}" dt="2024-07-02T12:09:56.838" v="2" actId="26606"/>
          <ac:picMkLst>
            <pc:docMk/>
            <pc:sldMk cId="1866348107" sldId="256"/>
            <ac:picMk id="4" creationId="{C92F23C7-8491-5DBC-E029-32A49EE86D00}"/>
          </ac:picMkLst>
        </pc:picChg>
        <pc:picChg chg="add del">
          <ac:chgData name="Alejandro Domínguez Lamela" userId="29bdd94f-1e8d-40bc-b5e3-4024aecf57d0" providerId="ADAL" clId="{1647F442-AFB3-4CFD-BA13-63970CADA26A}" dt="2024-07-02T12:09:57.839" v="4" actId="26606"/>
          <ac:picMkLst>
            <pc:docMk/>
            <pc:sldMk cId="1866348107" sldId="256"/>
            <ac:picMk id="23" creationId="{61DE64D0-E437-87D3-6F7F-C794CC2C1F79}"/>
          </ac:picMkLst>
        </pc:picChg>
        <pc:picChg chg="add del">
          <ac:chgData name="Alejandro Domínguez Lamela" userId="29bdd94f-1e8d-40bc-b5e3-4024aecf57d0" providerId="ADAL" clId="{1647F442-AFB3-4CFD-BA13-63970CADA26A}" dt="2024-07-02T12:09:58.763" v="6" actId="26606"/>
          <ac:picMkLst>
            <pc:docMk/>
            <pc:sldMk cId="1866348107" sldId="256"/>
            <ac:picMk id="27" creationId="{C92F23C7-8491-5DBC-E029-32A49EE86D00}"/>
          </ac:picMkLst>
        </pc:picChg>
        <pc:picChg chg="add del">
          <ac:chgData name="Alejandro Domínguez Lamela" userId="29bdd94f-1e8d-40bc-b5e3-4024aecf57d0" providerId="ADAL" clId="{1647F442-AFB3-4CFD-BA13-63970CADA26A}" dt="2024-07-02T12:09:59.870" v="8" actId="26606"/>
          <ac:picMkLst>
            <pc:docMk/>
            <pc:sldMk cId="1866348107" sldId="256"/>
            <ac:picMk id="32" creationId="{5C3788B0-4CCD-EBD5-2043-01ADE7DEB766}"/>
          </ac:picMkLst>
        </pc:picChg>
        <pc:picChg chg="add del">
          <ac:chgData name="Alejandro Domínguez Lamela" userId="29bdd94f-1e8d-40bc-b5e3-4024aecf57d0" providerId="ADAL" clId="{1647F442-AFB3-4CFD-BA13-63970CADA26A}" dt="2024-07-02T12:10:03.297" v="10" actId="26606"/>
          <ac:picMkLst>
            <pc:docMk/>
            <pc:sldMk cId="1866348107" sldId="256"/>
            <ac:picMk id="38" creationId="{ADBB439A-CFD1-51F0-8380-A57244617D3C}"/>
          </ac:picMkLst>
        </pc:picChg>
        <pc:picChg chg="add del">
          <ac:chgData name="Alejandro Domínguez Lamela" userId="29bdd94f-1e8d-40bc-b5e3-4024aecf57d0" providerId="ADAL" clId="{1647F442-AFB3-4CFD-BA13-63970CADA26A}" dt="2024-07-02T12:10:09.300" v="13" actId="26606"/>
          <ac:picMkLst>
            <pc:docMk/>
            <pc:sldMk cId="1866348107" sldId="256"/>
            <ac:picMk id="44" creationId="{E917CC63-2C9E-48AC-3BC2-CBF740B600AC}"/>
          </ac:picMkLst>
        </pc:picChg>
        <pc:picChg chg="add del">
          <ac:chgData name="Alejandro Domínguez Lamela" userId="29bdd94f-1e8d-40bc-b5e3-4024aecf57d0" providerId="ADAL" clId="{1647F442-AFB3-4CFD-BA13-63970CADA26A}" dt="2024-07-02T12:10:10.633" v="15" actId="26606"/>
          <ac:picMkLst>
            <pc:docMk/>
            <pc:sldMk cId="1866348107" sldId="256"/>
            <ac:picMk id="49" creationId="{3E53B97B-2DED-64F6-B866-02664DC95BFA}"/>
          </ac:picMkLst>
        </pc:picChg>
        <pc:picChg chg="add del">
          <ac:chgData name="Alejandro Domínguez Lamela" userId="29bdd94f-1e8d-40bc-b5e3-4024aecf57d0" providerId="ADAL" clId="{1647F442-AFB3-4CFD-BA13-63970CADA26A}" dt="2024-07-02T12:10:17.144" v="17" actId="26606"/>
          <ac:picMkLst>
            <pc:docMk/>
            <pc:sldMk cId="1866348107" sldId="256"/>
            <ac:picMk id="53" creationId="{DD8B594F-33D1-1118-F675-A54AFA58D1D6}"/>
          </ac:picMkLst>
        </pc:picChg>
        <pc:picChg chg="add del">
          <ac:chgData name="Alejandro Domínguez Lamela" userId="29bdd94f-1e8d-40bc-b5e3-4024aecf57d0" providerId="ADAL" clId="{1647F442-AFB3-4CFD-BA13-63970CADA26A}" dt="2024-07-02T12:10:26.251" v="19" actId="26606"/>
          <ac:picMkLst>
            <pc:docMk/>
            <pc:sldMk cId="1866348107" sldId="256"/>
            <ac:picMk id="56" creationId="{24E01C59-2197-AA65-DF3D-BDA7403AF966}"/>
          </ac:picMkLst>
        </pc:picChg>
        <pc:picChg chg="add del">
          <ac:chgData name="Alejandro Domínguez Lamela" userId="29bdd94f-1e8d-40bc-b5e3-4024aecf57d0" providerId="ADAL" clId="{1647F442-AFB3-4CFD-BA13-63970CADA26A}" dt="2024-07-02T12:10:30.761" v="21" actId="26606"/>
          <ac:picMkLst>
            <pc:docMk/>
            <pc:sldMk cId="1866348107" sldId="256"/>
            <ac:picMk id="66" creationId="{80A02684-1E8E-4C5B-327B-8A3E0B309277}"/>
          </ac:picMkLst>
        </pc:picChg>
        <pc:picChg chg="add del">
          <ac:chgData name="Alejandro Domínguez Lamela" userId="29bdd94f-1e8d-40bc-b5e3-4024aecf57d0" providerId="ADAL" clId="{1647F442-AFB3-4CFD-BA13-63970CADA26A}" dt="2024-07-02T12:10:35.975" v="23" actId="26606"/>
          <ac:picMkLst>
            <pc:docMk/>
            <pc:sldMk cId="1866348107" sldId="256"/>
            <ac:picMk id="95" creationId="{A91731DA-7262-981E-4DAE-89BF271FF533}"/>
          </ac:picMkLst>
        </pc:picChg>
        <pc:picChg chg="add del">
          <ac:chgData name="Alejandro Domínguez Lamela" userId="29bdd94f-1e8d-40bc-b5e3-4024aecf57d0" providerId="ADAL" clId="{1647F442-AFB3-4CFD-BA13-63970CADA26A}" dt="2024-07-02T12:10:39.820" v="25" actId="26606"/>
          <ac:picMkLst>
            <pc:docMk/>
            <pc:sldMk cId="1866348107" sldId="256"/>
            <ac:picMk id="99" creationId="{B33C1D4F-94F9-C135-837A-DF8AC24910B9}"/>
          </ac:picMkLst>
        </pc:picChg>
        <pc:picChg chg="add del">
          <ac:chgData name="Alejandro Domínguez Lamela" userId="29bdd94f-1e8d-40bc-b5e3-4024aecf57d0" providerId="ADAL" clId="{1647F442-AFB3-4CFD-BA13-63970CADA26A}" dt="2024-07-02T12:10:42.691" v="27" actId="26606"/>
          <ac:picMkLst>
            <pc:docMk/>
            <pc:sldMk cId="1866348107" sldId="256"/>
            <ac:picMk id="105" creationId="{E2209FCF-335F-D9B1-17C2-1849E6A042CB}"/>
          </ac:picMkLst>
        </pc:picChg>
        <pc:picChg chg="add">
          <ac:chgData name="Alejandro Domínguez Lamela" userId="29bdd94f-1e8d-40bc-b5e3-4024aecf57d0" providerId="ADAL" clId="{1647F442-AFB3-4CFD-BA13-63970CADA26A}" dt="2024-07-02T12:10:42.723" v="28" actId="26606"/>
          <ac:picMkLst>
            <pc:docMk/>
            <pc:sldMk cId="1866348107" sldId="256"/>
            <ac:picMk id="113" creationId="{B33C1D4F-94F9-C135-837A-DF8AC24910B9}"/>
          </ac:picMkLst>
        </pc:picChg>
        <pc:cxnChg chg="add del">
          <ac:chgData name="Alejandro Domínguez Lamela" userId="29bdd94f-1e8d-40bc-b5e3-4024aecf57d0" providerId="ADAL" clId="{1647F442-AFB3-4CFD-BA13-63970CADA26A}" dt="2024-07-02T12:10:03.297" v="10" actId="26606"/>
          <ac:cxnSpMkLst>
            <pc:docMk/>
            <pc:sldMk cId="1866348107" sldId="256"/>
            <ac:cxnSpMk id="39" creationId="{CF2CC60F-C99A-48C5-856F-3C79856E9E9F}"/>
          </ac:cxnSpMkLst>
        </pc:cxnChg>
        <pc:cxnChg chg="add del">
          <ac:chgData name="Alejandro Domínguez Lamela" userId="29bdd94f-1e8d-40bc-b5e3-4024aecf57d0" providerId="ADAL" clId="{1647F442-AFB3-4CFD-BA13-63970CADA26A}" dt="2024-07-02T12:10:03.297" v="10" actId="26606"/>
          <ac:cxnSpMkLst>
            <pc:docMk/>
            <pc:sldMk cId="1866348107" sldId="256"/>
            <ac:cxnSpMk id="40" creationId="{D8A2ED1C-4B10-41E7-9BF6-7447B99B9850}"/>
          </ac:cxnSpMkLst>
        </pc:cxnChg>
        <pc:cxnChg chg="add del">
          <ac:chgData name="Alejandro Domínguez Lamela" userId="29bdd94f-1e8d-40bc-b5e3-4024aecf57d0" providerId="ADAL" clId="{1647F442-AFB3-4CFD-BA13-63970CADA26A}" dt="2024-07-02T12:10:09.300" v="13" actId="26606"/>
          <ac:cxnSpMkLst>
            <pc:docMk/>
            <pc:sldMk cId="1866348107" sldId="256"/>
            <ac:cxnSpMk id="43" creationId="{D255B435-D9F3-4A31-B89E-36741390DB4B}"/>
          </ac:cxnSpMkLst>
        </pc:cxnChg>
        <pc:cxnChg chg="add del">
          <ac:chgData name="Alejandro Domínguez Lamela" userId="29bdd94f-1e8d-40bc-b5e3-4024aecf57d0" providerId="ADAL" clId="{1647F442-AFB3-4CFD-BA13-63970CADA26A}" dt="2024-07-02T12:10:26.251" v="19" actId="26606"/>
          <ac:cxnSpMkLst>
            <pc:docMk/>
            <pc:sldMk cId="1866348107" sldId="256"/>
            <ac:cxnSpMk id="60" creationId="{2DD089E2-CEA3-48C4-9094-610D00D9460C}"/>
          </ac:cxnSpMkLst>
        </pc:cxnChg>
        <pc:cxnChg chg="add del">
          <ac:chgData name="Alejandro Domínguez Lamela" userId="29bdd94f-1e8d-40bc-b5e3-4024aecf57d0" providerId="ADAL" clId="{1647F442-AFB3-4CFD-BA13-63970CADA26A}" dt="2024-07-02T12:10:26.251" v="19" actId="26606"/>
          <ac:cxnSpMkLst>
            <pc:docMk/>
            <pc:sldMk cId="1866348107" sldId="256"/>
            <ac:cxnSpMk id="61" creationId="{2F49F475-10BF-4E7D-9BE8-5329BCAFE2C8}"/>
          </ac:cxnSpMkLst>
        </pc:cxnChg>
        <pc:cxnChg chg="add del">
          <ac:chgData name="Alejandro Domínguez Lamela" userId="29bdd94f-1e8d-40bc-b5e3-4024aecf57d0" providerId="ADAL" clId="{1647F442-AFB3-4CFD-BA13-63970CADA26A}" dt="2024-07-02T12:10:26.251" v="19" actId="26606"/>
          <ac:cxnSpMkLst>
            <pc:docMk/>
            <pc:sldMk cId="1866348107" sldId="256"/>
            <ac:cxnSpMk id="62" creationId="{621E947D-525D-4D2A-B0C3-E1BFCA6060FD}"/>
          </ac:cxnSpMkLst>
        </pc:cxnChg>
        <pc:cxnChg chg="add del">
          <ac:chgData name="Alejandro Domínguez Lamela" userId="29bdd94f-1e8d-40bc-b5e3-4024aecf57d0" providerId="ADAL" clId="{1647F442-AFB3-4CFD-BA13-63970CADA26A}" dt="2024-07-02T12:10:30.761" v="21" actId="26606"/>
          <ac:cxnSpMkLst>
            <pc:docMk/>
            <pc:sldMk cId="1866348107" sldId="256"/>
            <ac:cxnSpMk id="67" creationId="{7B9466E0-3884-B930-091B-5BB027876F11}"/>
          </ac:cxnSpMkLst>
        </pc:cxnChg>
        <pc:cxnChg chg="add del">
          <ac:chgData name="Alejandro Domínguez Lamela" userId="29bdd94f-1e8d-40bc-b5e3-4024aecf57d0" providerId="ADAL" clId="{1647F442-AFB3-4CFD-BA13-63970CADA26A}" dt="2024-07-02T12:10:39.820" v="25" actId="26606"/>
          <ac:cxnSpMkLst>
            <pc:docMk/>
            <pc:sldMk cId="1866348107" sldId="256"/>
            <ac:cxnSpMk id="100" creationId="{326FE4BA-3BD1-4AB3-A3EB-39FF16D96403}"/>
          </ac:cxnSpMkLst>
        </pc:cxnChg>
        <pc:cxnChg chg="add del mod">
          <ac:chgData name="Alejandro Domínguez Lamela" userId="29bdd94f-1e8d-40bc-b5e3-4024aecf57d0" providerId="ADAL" clId="{1647F442-AFB3-4CFD-BA13-63970CADA26A}" dt="2024-07-02T12:10:39.820" v="25" actId="26606"/>
          <ac:cxnSpMkLst>
            <pc:docMk/>
            <pc:sldMk cId="1866348107" sldId="256"/>
            <ac:cxnSpMk id="101" creationId="{CBD85EF3-E980-4EF9-BF91-C0540D302A95}"/>
          </ac:cxnSpMkLst>
        </pc:cxnChg>
        <pc:cxnChg chg="add del">
          <ac:chgData name="Alejandro Domínguez Lamela" userId="29bdd94f-1e8d-40bc-b5e3-4024aecf57d0" providerId="ADAL" clId="{1647F442-AFB3-4CFD-BA13-63970CADA26A}" dt="2024-07-02T12:10:42.691" v="27" actId="26606"/>
          <ac:cxnSpMkLst>
            <pc:docMk/>
            <pc:sldMk cId="1866348107" sldId="256"/>
            <ac:cxnSpMk id="107" creationId="{4D594499-F983-4364-8ABC-5BCDC2E906BF}"/>
          </ac:cxnSpMkLst>
        </pc:cxnChg>
        <pc:cxnChg chg="add del">
          <ac:chgData name="Alejandro Domínguez Lamela" userId="29bdd94f-1e8d-40bc-b5e3-4024aecf57d0" providerId="ADAL" clId="{1647F442-AFB3-4CFD-BA13-63970CADA26A}" dt="2024-07-02T12:10:42.691" v="27" actId="26606"/>
          <ac:cxnSpMkLst>
            <pc:docMk/>
            <pc:sldMk cId="1866348107" sldId="256"/>
            <ac:cxnSpMk id="108" creationId="{752928D3-58AB-4E4F-A2E6-74A3B341C3A2}"/>
          </ac:cxnSpMkLst>
        </pc:cxnChg>
        <pc:cxnChg chg="add del">
          <ac:chgData name="Alejandro Domínguez Lamela" userId="29bdd94f-1e8d-40bc-b5e3-4024aecf57d0" providerId="ADAL" clId="{1647F442-AFB3-4CFD-BA13-63970CADA26A}" dt="2024-07-02T12:10:42.691" v="27" actId="26606"/>
          <ac:cxnSpMkLst>
            <pc:docMk/>
            <pc:sldMk cId="1866348107" sldId="256"/>
            <ac:cxnSpMk id="109" creationId="{6D4C177C-581F-4CC8-A686-0B6D25DC6A70}"/>
          </ac:cxnSpMkLst>
        </pc:cxnChg>
        <pc:cxnChg chg="add">
          <ac:chgData name="Alejandro Domínguez Lamela" userId="29bdd94f-1e8d-40bc-b5e3-4024aecf57d0" providerId="ADAL" clId="{1647F442-AFB3-4CFD-BA13-63970CADA26A}" dt="2024-07-02T12:10:42.723" v="28" actId="26606"/>
          <ac:cxnSpMkLst>
            <pc:docMk/>
            <pc:sldMk cId="1866348107" sldId="256"/>
            <ac:cxnSpMk id="114" creationId="{326FE4BA-3BD1-4AB3-A3EB-39FF16D96403}"/>
          </ac:cxnSpMkLst>
        </pc:cxnChg>
        <pc:cxnChg chg="add">
          <ac:chgData name="Alejandro Domínguez Lamela" userId="29bdd94f-1e8d-40bc-b5e3-4024aecf57d0" providerId="ADAL" clId="{1647F442-AFB3-4CFD-BA13-63970CADA26A}" dt="2024-07-02T12:10:42.723" v="28" actId="26606"/>
          <ac:cxnSpMkLst>
            <pc:docMk/>
            <pc:sldMk cId="1866348107" sldId="256"/>
            <ac:cxnSpMk id="115" creationId="{CBD85EF3-E980-4EF9-BF91-C0540D302A95}"/>
          </ac:cxnSpMkLst>
        </pc:cxnChg>
      </pc:sldChg>
      <pc:sldChg chg="addSp modSp new mod">
        <pc:chgData name="Alejandro Domínguez Lamela" userId="29bdd94f-1e8d-40bc-b5e3-4024aecf57d0" providerId="ADAL" clId="{1647F442-AFB3-4CFD-BA13-63970CADA26A}" dt="2024-07-03T08:40:11.325" v="1400" actId="113"/>
        <pc:sldMkLst>
          <pc:docMk/>
          <pc:sldMk cId="3584926006" sldId="257"/>
        </pc:sldMkLst>
        <pc:spChg chg="mod">
          <ac:chgData name="Alejandro Domínguez Lamela" userId="29bdd94f-1e8d-40bc-b5e3-4024aecf57d0" providerId="ADAL" clId="{1647F442-AFB3-4CFD-BA13-63970CADA26A}" dt="2024-07-02T12:14:32.491" v="157" actId="20577"/>
          <ac:spMkLst>
            <pc:docMk/>
            <pc:sldMk cId="3584926006" sldId="257"/>
            <ac:spMk id="2" creationId="{F3173A87-15E2-E74C-F210-5966C2B347C2}"/>
          </ac:spMkLst>
        </pc:spChg>
        <pc:spChg chg="mod">
          <ac:chgData name="Alejandro Domínguez Lamela" userId="29bdd94f-1e8d-40bc-b5e3-4024aecf57d0" providerId="ADAL" clId="{1647F442-AFB3-4CFD-BA13-63970CADA26A}" dt="2024-07-03T08:35:34.668" v="912" actId="113"/>
          <ac:spMkLst>
            <pc:docMk/>
            <pc:sldMk cId="3584926006" sldId="257"/>
            <ac:spMk id="3" creationId="{76BFE54A-92E2-9A6F-ED80-CA4B466A5C88}"/>
          </ac:spMkLst>
        </pc:spChg>
        <pc:spChg chg="add mod">
          <ac:chgData name="Alejandro Domínguez Lamela" userId="29bdd94f-1e8d-40bc-b5e3-4024aecf57d0" providerId="ADAL" clId="{1647F442-AFB3-4CFD-BA13-63970CADA26A}" dt="2024-07-03T08:40:11.325" v="1400" actId="113"/>
          <ac:spMkLst>
            <pc:docMk/>
            <pc:sldMk cId="3584926006" sldId="257"/>
            <ac:spMk id="4" creationId="{F0D457D1-3B94-3669-08AF-F21F5E9B0CB7}"/>
          </ac:spMkLst>
        </pc:spChg>
      </pc:sldChg>
      <pc:sldChg chg="addSp delSp modSp new mod ord">
        <pc:chgData name="Alejandro Domínguez Lamela" userId="29bdd94f-1e8d-40bc-b5e3-4024aecf57d0" providerId="ADAL" clId="{1647F442-AFB3-4CFD-BA13-63970CADA26A}" dt="2024-07-04T08:21:12.876" v="7613" actId="403"/>
        <pc:sldMkLst>
          <pc:docMk/>
          <pc:sldMk cId="1589309153" sldId="258"/>
        </pc:sldMkLst>
        <pc:spChg chg="add del mod">
          <ac:chgData name="Alejandro Domínguez Lamela" userId="29bdd94f-1e8d-40bc-b5e3-4024aecf57d0" providerId="ADAL" clId="{1647F442-AFB3-4CFD-BA13-63970CADA26A}" dt="2024-07-03T10:42:17.510" v="2716"/>
          <ac:spMkLst>
            <pc:docMk/>
            <pc:sldMk cId="1589309153" sldId="258"/>
            <ac:spMk id="5" creationId="{74FF9ED5-0E3A-9AD5-A62B-36775EF9C9AA}"/>
          </ac:spMkLst>
        </pc:spChg>
        <pc:spChg chg="add mod">
          <ac:chgData name="Alejandro Domínguez Lamela" userId="29bdd94f-1e8d-40bc-b5e3-4024aecf57d0" providerId="ADAL" clId="{1647F442-AFB3-4CFD-BA13-63970CADA26A}" dt="2024-07-04T08:09:11.556" v="7301" actId="207"/>
          <ac:spMkLst>
            <pc:docMk/>
            <pc:sldMk cId="1589309153" sldId="258"/>
            <ac:spMk id="7" creationId="{E52B7680-53E2-0443-3F67-1873D5483B44}"/>
          </ac:spMkLst>
        </pc:spChg>
        <pc:spChg chg="add mod">
          <ac:chgData name="Alejandro Domínguez Lamela" userId="29bdd94f-1e8d-40bc-b5e3-4024aecf57d0" providerId="ADAL" clId="{1647F442-AFB3-4CFD-BA13-63970CADA26A}" dt="2024-07-04T08:09:15.027" v="7302" actId="207"/>
          <ac:spMkLst>
            <pc:docMk/>
            <pc:sldMk cId="1589309153" sldId="258"/>
            <ac:spMk id="9" creationId="{E6E5BB57-EDCA-DD05-864F-B1A54A3D0B62}"/>
          </ac:spMkLst>
        </pc:spChg>
        <pc:spChg chg="add mod">
          <ac:chgData name="Alejandro Domínguez Lamela" userId="29bdd94f-1e8d-40bc-b5e3-4024aecf57d0" providerId="ADAL" clId="{1647F442-AFB3-4CFD-BA13-63970CADA26A}" dt="2024-07-04T08:09:21.899" v="7303" actId="207"/>
          <ac:spMkLst>
            <pc:docMk/>
            <pc:sldMk cId="1589309153" sldId="258"/>
            <ac:spMk id="11" creationId="{4F137B3B-F259-3450-52D8-3B70EC88F418}"/>
          </ac:spMkLst>
        </pc:spChg>
        <pc:spChg chg="add mod">
          <ac:chgData name="Alejandro Domínguez Lamela" userId="29bdd94f-1e8d-40bc-b5e3-4024aecf57d0" providerId="ADAL" clId="{1647F442-AFB3-4CFD-BA13-63970CADA26A}" dt="2024-07-04T08:09:36.814" v="7307" actId="207"/>
          <ac:spMkLst>
            <pc:docMk/>
            <pc:sldMk cId="1589309153" sldId="258"/>
            <ac:spMk id="13" creationId="{10B342BA-6439-B227-59B8-6AA8E9E9A939}"/>
          </ac:spMkLst>
        </pc:spChg>
        <pc:spChg chg="add mod">
          <ac:chgData name="Alejandro Domínguez Lamela" userId="29bdd94f-1e8d-40bc-b5e3-4024aecf57d0" providerId="ADAL" clId="{1647F442-AFB3-4CFD-BA13-63970CADA26A}" dt="2024-07-04T08:09:32.904" v="7306" actId="207"/>
          <ac:spMkLst>
            <pc:docMk/>
            <pc:sldMk cId="1589309153" sldId="258"/>
            <ac:spMk id="15" creationId="{E650DD39-2860-D5BF-F4E2-E8394580B30D}"/>
          </ac:spMkLst>
        </pc:spChg>
        <pc:graphicFrameChg chg="add mod modGraphic">
          <ac:chgData name="Alejandro Domínguez Lamela" userId="29bdd94f-1e8d-40bc-b5e3-4024aecf57d0" providerId="ADAL" clId="{1647F442-AFB3-4CFD-BA13-63970CADA26A}" dt="2024-07-04T08:21:12.876" v="7613" actId="403"/>
          <ac:graphicFrameMkLst>
            <pc:docMk/>
            <pc:sldMk cId="1589309153" sldId="258"/>
            <ac:graphicFrameMk id="3" creationId="{D1FF84C8-3ADD-4893-5A5F-19FBDFB9BD10}"/>
          </ac:graphicFrameMkLst>
        </pc:graphicFrameChg>
      </pc:sldChg>
      <pc:sldChg chg="addSp delSp modSp add del mod ord">
        <pc:chgData name="Alejandro Domínguez Lamela" userId="29bdd94f-1e8d-40bc-b5e3-4024aecf57d0" providerId="ADAL" clId="{1647F442-AFB3-4CFD-BA13-63970CADA26A}" dt="2024-07-03T11:18:30.672" v="3578" actId="47"/>
        <pc:sldMkLst>
          <pc:docMk/>
          <pc:sldMk cId="666049849" sldId="259"/>
        </pc:sldMkLst>
        <pc:graphicFrameChg chg="del">
          <ac:chgData name="Alejandro Domínguez Lamela" userId="29bdd94f-1e8d-40bc-b5e3-4024aecf57d0" providerId="ADAL" clId="{1647F442-AFB3-4CFD-BA13-63970CADA26A}" dt="2024-07-02T12:13:49.264" v="144" actId="478"/>
          <ac:graphicFrameMkLst>
            <pc:docMk/>
            <pc:sldMk cId="666049849" sldId="259"/>
            <ac:graphicFrameMk id="3" creationId="{D1FF84C8-3ADD-4893-5A5F-19FBDFB9BD10}"/>
          </ac:graphicFrameMkLst>
        </pc:graphicFrameChg>
        <pc:graphicFrameChg chg="add del mod">
          <ac:chgData name="Alejandro Domínguez Lamela" userId="29bdd94f-1e8d-40bc-b5e3-4024aecf57d0" providerId="ADAL" clId="{1647F442-AFB3-4CFD-BA13-63970CADA26A}" dt="2024-07-03T11:11:55.439" v="3193" actId="21"/>
          <ac:graphicFrameMkLst>
            <pc:docMk/>
            <pc:sldMk cId="666049849" sldId="259"/>
            <ac:graphicFrameMk id="4" creationId="{C8996871-138F-8033-2FD1-93ED9F7C771A}"/>
          </ac:graphicFrameMkLst>
        </pc:graphicFrameChg>
      </pc:sldChg>
      <pc:sldChg chg="addSp modSp add mod ord">
        <pc:chgData name="Alejandro Domínguez Lamela" userId="29bdd94f-1e8d-40bc-b5e3-4024aecf57d0" providerId="ADAL" clId="{1647F442-AFB3-4CFD-BA13-63970CADA26A}" dt="2024-07-03T11:17:50.679" v="3577" actId="1076"/>
        <pc:sldMkLst>
          <pc:docMk/>
          <pc:sldMk cId="1253407302" sldId="260"/>
        </pc:sldMkLst>
        <pc:spChg chg="mod">
          <ac:chgData name="Alejandro Domínguez Lamela" userId="29bdd94f-1e8d-40bc-b5e3-4024aecf57d0" providerId="ADAL" clId="{1647F442-AFB3-4CFD-BA13-63970CADA26A}" dt="2024-07-02T12:15:00.882" v="215" actId="20577"/>
          <ac:spMkLst>
            <pc:docMk/>
            <pc:sldMk cId="1253407302" sldId="260"/>
            <ac:spMk id="2" creationId="{F3173A87-15E2-E74C-F210-5966C2B347C2}"/>
          </ac:spMkLst>
        </pc:spChg>
        <pc:spChg chg="mod">
          <ac:chgData name="Alejandro Domínguez Lamela" userId="29bdd94f-1e8d-40bc-b5e3-4024aecf57d0" providerId="ADAL" clId="{1647F442-AFB3-4CFD-BA13-63970CADA26A}" dt="2024-07-03T11:12:38.789" v="3286" actId="14100"/>
          <ac:spMkLst>
            <pc:docMk/>
            <pc:sldMk cId="1253407302" sldId="260"/>
            <ac:spMk id="3" creationId="{76BFE54A-92E2-9A6F-ED80-CA4B466A5C88}"/>
          </ac:spMkLst>
        </pc:spChg>
        <pc:graphicFrameChg chg="add mod modGraphic">
          <ac:chgData name="Alejandro Domínguez Lamela" userId="29bdd94f-1e8d-40bc-b5e3-4024aecf57d0" providerId="ADAL" clId="{1647F442-AFB3-4CFD-BA13-63970CADA26A}" dt="2024-07-03T11:17:50.679" v="3577" actId="1076"/>
          <ac:graphicFrameMkLst>
            <pc:docMk/>
            <pc:sldMk cId="1253407302" sldId="260"/>
            <ac:graphicFrameMk id="4" creationId="{C8996871-138F-8033-2FD1-93ED9F7C771A}"/>
          </ac:graphicFrameMkLst>
        </pc:graphicFrameChg>
      </pc:sldChg>
      <pc:sldChg chg="modSp add del mod ord">
        <pc:chgData name="Alejandro Domínguez Lamela" userId="29bdd94f-1e8d-40bc-b5e3-4024aecf57d0" providerId="ADAL" clId="{1647F442-AFB3-4CFD-BA13-63970CADA26A}" dt="2024-07-04T08:18:06.639" v="7586" actId="47"/>
        <pc:sldMkLst>
          <pc:docMk/>
          <pc:sldMk cId="4238122609" sldId="261"/>
        </pc:sldMkLst>
        <pc:spChg chg="mod">
          <ac:chgData name="Alejandro Domínguez Lamela" userId="29bdd94f-1e8d-40bc-b5e3-4024aecf57d0" providerId="ADAL" clId="{1647F442-AFB3-4CFD-BA13-63970CADA26A}" dt="2024-07-02T12:15:31.946" v="239" actId="20577"/>
          <ac:spMkLst>
            <pc:docMk/>
            <pc:sldMk cId="4238122609" sldId="261"/>
            <ac:spMk id="2" creationId="{F3173A87-15E2-E74C-F210-5966C2B347C2}"/>
          </ac:spMkLst>
        </pc:spChg>
      </pc:sldChg>
      <pc:sldChg chg="modSp add mod">
        <pc:chgData name="Alejandro Domínguez Lamela" userId="29bdd94f-1e8d-40bc-b5e3-4024aecf57d0" providerId="ADAL" clId="{1647F442-AFB3-4CFD-BA13-63970CADA26A}" dt="2024-07-03T12:49:04.639" v="7291" actId="113"/>
        <pc:sldMkLst>
          <pc:docMk/>
          <pc:sldMk cId="404751302" sldId="262"/>
        </pc:sldMkLst>
        <pc:spChg chg="mod">
          <ac:chgData name="Alejandro Domínguez Lamela" userId="29bdd94f-1e8d-40bc-b5e3-4024aecf57d0" providerId="ADAL" clId="{1647F442-AFB3-4CFD-BA13-63970CADA26A}" dt="2024-07-02T12:15:48.331" v="254" actId="20577"/>
          <ac:spMkLst>
            <pc:docMk/>
            <pc:sldMk cId="404751302" sldId="262"/>
            <ac:spMk id="2" creationId="{F3173A87-15E2-E74C-F210-5966C2B347C2}"/>
          </ac:spMkLst>
        </pc:spChg>
        <pc:spChg chg="mod">
          <ac:chgData name="Alejandro Domínguez Lamela" userId="29bdd94f-1e8d-40bc-b5e3-4024aecf57d0" providerId="ADAL" clId="{1647F442-AFB3-4CFD-BA13-63970CADA26A}" dt="2024-07-03T12:49:04.639" v="7291" actId="113"/>
          <ac:spMkLst>
            <pc:docMk/>
            <pc:sldMk cId="404751302" sldId="262"/>
            <ac:spMk id="3" creationId="{76BFE54A-92E2-9A6F-ED80-CA4B466A5C88}"/>
          </ac:spMkLst>
        </pc:spChg>
      </pc:sldChg>
      <pc:sldChg chg="modSp add mod">
        <pc:chgData name="Alejandro Domínguez Lamela" userId="29bdd94f-1e8d-40bc-b5e3-4024aecf57d0" providerId="ADAL" clId="{1647F442-AFB3-4CFD-BA13-63970CADA26A}" dt="2024-07-03T08:47:04.747" v="1843" actId="20577"/>
        <pc:sldMkLst>
          <pc:docMk/>
          <pc:sldMk cId="3497624189" sldId="263"/>
        </pc:sldMkLst>
        <pc:spChg chg="mod">
          <ac:chgData name="Alejandro Domínguez Lamela" userId="29bdd94f-1e8d-40bc-b5e3-4024aecf57d0" providerId="ADAL" clId="{1647F442-AFB3-4CFD-BA13-63970CADA26A}" dt="2024-07-03T08:47:04.747" v="1843" actId="20577"/>
          <ac:spMkLst>
            <pc:docMk/>
            <pc:sldMk cId="3497624189" sldId="263"/>
            <ac:spMk id="3" creationId="{76BFE54A-92E2-9A6F-ED80-CA4B466A5C88}"/>
          </ac:spMkLst>
        </pc:spChg>
      </pc:sldChg>
      <pc:sldChg chg="addSp modSp add mod ord">
        <pc:chgData name="Alejandro Domínguez Lamela" userId="29bdd94f-1e8d-40bc-b5e3-4024aecf57d0" providerId="ADAL" clId="{1647F442-AFB3-4CFD-BA13-63970CADA26A}" dt="2024-07-03T10:27:12.199" v="2328" actId="27636"/>
        <pc:sldMkLst>
          <pc:docMk/>
          <pc:sldMk cId="2489720955" sldId="264"/>
        </pc:sldMkLst>
        <pc:spChg chg="mod">
          <ac:chgData name="Alejandro Domínguez Lamela" userId="29bdd94f-1e8d-40bc-b5e3-4024aecf57d0" providerId="ADAL" clId="{1647F442-AFB3-4CFD-BA13-63970CADA26A}" dt="2024-07-03T10:15:08.426" v="1890" actId="14100"/>
          <ac:spMkLst>
            <pc:docMk/>
            <pc:sldMk cId="2489720955" sldId="264"/>
            <ac:spMk id="3" creationId="{76BFE54A-92E2-9A6F-ED80-CA4B466A5C88}"/>
          </ac:spMkLst>
        </pc:spChg>
        <pc:spChg chg="add mod">
          <ac:chgData name="Alejandro Domínguez Lamela" userId="29bdd94f-1e8d-40bc-b5e3-4024aecf57d0" providerId="ADAL" clId="{1647F442-AFB3-4CFD-BA13-63970CADA26A}" dt="2024-07-03T10:26:58.485" v="2319" actId="14100"/>
          <ac:spMkLst>
            <pc:docMk/>
            <pc:sldMk cId="2489720955" sldId="264"/>
            <ac:spMk id="4" creationId="{A562AD9A-3C19-2F4A-7D84-36FB26620186}"/>
          </ac:spMkLst>
        </pc:spChg>
        <pc:spChg chg="add mod">
          <ac:chgData name="Alejandro Domínguez Lamela" userId="29bdd94f-1e8d-40bc-b5e3-4024aecf57d0" providerId="ADAL" clId="{1647F442-AFB3-4CFD-BA13-63970CADA26A}" dt="2024-07-03T10:27:12.199" v="2328" actId="27636"/>
          <ac:spMkLst>
            <pc:docMk/>
            <pc:sldMk cId="2489720955" sldId="264"/>
            <ac:spMk id="5" creationId="{76901D54-D031-9ABC-D2F3-AE2BA501EF46}"/>
          </ac:spMkLst>
        </pc:spChg>
      </pc:sldChg>
      <pc:sldChg chg="modSp add mod">
        <pc:chgData name="Alejandro Domínguez Lamela" userId="29bdd94f-1e8d-40bc-b5e3-4024aecf57d0" providerId="ADAL" clId="{1647F442-AFB3-4CFD-BA13-63970CADA26A}" dt="2024-07-03T11:23:02.686" v="3984" actId="20577"/>
        <pc:sldMkLst>
          <pc:docMk/>
          <pc:sldMk cId="2622310239" sldId="265"/>
        </pc:sldMkLst>
        <pc:spChg chg="mod">
          <ac:chgData name="Alejandro Domínguez Lamela" userId="29bdd94f-1e8d-40bc-b5e3-4024aecf57d0" providerId="ADAL" clId="{1647F442-AFB3-4CFD-BA13-63970CADA26A}" dt="2024-07-03T11:23:02.686" v="3984" actId="20577"/>
          <ac:spMkLst>
            <pc:docMk/>
            <pc:sldMk cId="2622310239" sldId="265"/>
            <ac:spMk id="3" creationId="{76BFE54A-92E2-9A6F-ED80-CA4B466A5C88}"/>
          </ac:spMkLst>
        </pc:spChg>
      </pc:sldChg>
      <pc:sldChg chg="modSp add mod ord">
        <pc:chgData name="Alejandro Domínguez Lamela" userId="29bdd94f-1e8d-40bc-b5e3-4024aecf57d0" providerId="ADAL" clId="{1647F442-AFB3-4CFD-BA13-63970CADA26A}" dt="2024-07-03T11:27:07.061" v="4294" actId="115"/>
        <pc:sldMkLst>
          <pc:docMk/>
          <pc:sldMk cId="360682389" sldId="266"/>
        </pc:sldMkLst>
        <pc:spChg chg="mod">
          <ac:chgData name="Alejandro Domínguez Lamela" userId="29bdd94f-1e8d-40bc-b5e3-4024aecf57d0" providerId="ADAL" clId="{1647F442-AFB3-4CFD-BA13-63970CADA26A}" dt="2024-07-03T11:27:07.061" v="4294" actId="115"/>
          <ac:spMkLst>
            <pc:docMk/>
            <pc:sldMk cId="360682389" sldId="266"/>
            <ac:spMk id="3" creationId="{76BFE54A-92E2-9A6F-ED80-CA4B466A5C88}"/>
          </ac:spMkLst>
        </pc:spChg>
      </pc:sldChg>
      <pc:sldChg chg="modSp add mod">
        <pc:chgData name="Alejandro Domínguez Lamela" userId="29bdd94f-1e8d-40bc-b5e3-4024aecf57d0" providerId="ADAL" clId="{1647F442-AFB3-4CFD-BA13-63970CADA26A}" dt="2024-07-03T11:31:23.045" v="4731" actId="20577"/>
        <pc:sldMkLst>
          <pc:docMk/>
          <pc:sldMk cId="373707396" sldId="267"/>
        </pc:sldMkLst>
        <pc:spChg chg="mod">
          <ac:chgData name="Alejandro Domínguez Lamela" userId="29bdd94f-1e8d-40bc-b5e3-4024aecf57d0" providerId="ADAL" clId="{1647F442-AFB3-4CFD-BA13-63970CADA26A}" dt="2024-07-03T11:31:23.045" v="4731" actId="20577"/>
          <ac:spMkLst>
            <pc:docMk/>
            <pc:sldMk cId="373707396" sldId="267"/>
            <ac:spMk id="3" creationId="{76BFE54A-92E2-9A6F-ED80-CA4B466A5C88}"/>
          </ac:spMkLst>
        </pc:spChg>
      </pc:sldChg>
      <pc:sldChg chg="modSp add mod">
        <pc:chgData name="Alejandro Domínguez Lamela" userId="29bdd94f-1e8d-40bc-b5e3-4024aecf57d0" providerId="ADAL" clId="{1647F442-AFB3-4CFD-BA13-63970CADA26A}" dt="2024-07-03T11:37:57.156" v="5329" actId="20577"/>
        <pc:sldMkLst>
          <pc:docMk/>
          <pc:sldMk cId="3049087077" sldId="268"/>
        </pc:sldMkLst>
        <pc:spChg chg="mod">
          <ac:chgData name="Alejandro Domínguez Lamela" userId="29bdd94f-1e8d-40bc-b5e3-4024aecf57d0" providerId="ADAL" clId="{1647F442-AFB3-4CFD-BA13-63970CADA26A}" dt="2024-07-03T11:37:57.156" v="5329" actId="20577"/>
          <ac:spMkLst>
            <pc:docMk/>
            <pc:sldMk cId="3049087077" sldId="268"/>
            <ac:spMk id="3" creationId="{76BFE54A-92E2-9A6F-ED80-CA4B466A5C88}"/>
          </ac:spMkLst>
        </pc:spChg>
      </pc:sldChg>
      <pc:sldChg chg="modSp add mod ord">
        <pc:chgData name="Alejandro Domínguez Lamela" userId="29bdd94f-1e8d-40bc-b5e3-4024aecf57d0" providerId="ADAL" clId="{1647F442-AFB3-4CFD-BA13-63970CADA26A}" dt="2024-07-03T11:40:55.826" v="5613"/>
        <pc:sldMkLst>
          <pc:docMk/>
          <pc:sldMk cId="2294190849" sldId="269"/>
        </pc:sldMkLst>
        <pc:spChg chg="mod">
          <ac:chgData name="Alejandro Domínguez Lamela" userId="29bdd94f-1e8d-40bc-b5e3-4024aecf57d0" providerId="ADAL" clId="{1647F442-AFB3-4CFD-BA13-63970CADA26A}" dt="2024-07-03T11:40:27.952" v="5611" actId="5793"/>
          <ac:spMkLst>
            <pc:docMk/>
            <pc:sldMk cId="2294190849" sldId="269"/>
            <ac:spMk id="3" creationId="{76BFE54A-92E2-9A6F-ED80-CA4B466A5C88}"/>
          </ac:spMkLst>
        </pc:spChg>
      </pc:sldChg>
      <pc:sldChg chg="modSp add mod">
        <pc:chgData name="Alejandro Domínguez Lamela" userId="29bdd94f-1e8d-40bc-b5e3-4024aecf57d0" providerId="ADAL" clId="{1647F442-AFB3-4CFD-BA13-63970CADA26A}" dt="2024-07-03T11:43:40.768" v="5855" actId="20577"/>
        <pc:sldMkLst>
          <pc:docMk/>
          <pc:sldMk cId="3640737730" sldId="270"/>
        </pc:sldMkLst>
        <pc:spChg chg="mod">
          <ac:chgData name="Alejandro Domínguez Lamela" userId="29bdd94f-1e8d-40bc-b5e3-4024aecf57d0" providerId="ADAL" clId="{1647F442-AFB3-4CFD-BA13-63970CADA26A}" dt="2024-07-03T11:43:40.768" v="5855" actId="20577"/>
          <ac:spMkLst>
            <pc:docMk/>
            <pc:sldMk cId="3640737730" sldId="270"/>
            <ac:spMk id="3" creationId="{76BFE54A-92E2-9A6F-ED80-CA4B466A5C88}"/>
          </ac:spMkLst>
        </pc:spChg>
      </pc:sldChg>
      <pc:sldChg chg="modSp add mod ord">
        <pc:chgData name="Alejandro Domínguez Lamela" userId="29bdd94f-1e8d-40bc-b5e3-4024aecf57d0" providerId="ADAL" clId="{1647F442-AFB3-4CFD-BA13-63970CADA26A}" dt="2024-07-03T12:40:08.050" v="6361" actId="20577"/>
        <pc:sldMkLst>
          <pc:docMk/>
          <pc:sldMk cId="3181374390" sldId="271"/>
        </pc:sldMkLst>
        <pc:spChg chg="mod">
          <ac:chgData name="Alejandro Domínguez Lamela" userId="29bdd94f-1e8d-40bc-b5e3-4024aecf57d0" providerId="ADAL" clId="{1647F442-AFB3-4CFD-BA13-63970CADA26A}" dt="2024-07-03T12:40:08.050" v="6361" actId="20577"/>
          <ac:spMkLst>
            <pc:docMk/>
            <pc:sldMk cId="3181374390" sldId="271"/>
            <ac:spMk id="3" creationId="{76BFE54A-92E2-9A6F-ED80-CA4B466A5C88}"/>
          </ac:spMkLst>
        </pc:spChg>
      </pc:sldChg>
      <pc:sldChg chg="modSp add mod">
        <pc:chgData name="Alejandro Domínguez Lamela" userId="29bdd94f-1e8d-40bc-b5e3-4024aecf57d0" providerId="ADAL" clId="{1647F442-AFB3-4CFD-BA13-63970CADA26A}" dt="2024-07-03T12:44:01.850" v="6747" actId="20577"/>
        <pc:sldMkLst>
          <pc:docMk/>
          <pc:sldMk cId="3087534054" sldId="272"/>
        </pc:sldMkLst>
        <pc:spChg chg="mod">
          <ac:chgData name="Alejandro Domínguez Lamela" userId="29bdd94f-1e8d-40bc-b5e3-4024aecf57d0" providerId="ADAL" clId="{1647F442-AFB3-4CFD-BA13-63970CADA26A}" dt="2024-07-03T12:44:01.850" v="6747" actId="20577"/>
          <ac:spMkLst>
            <pc:docMk/>
            <pc:sldMk cId="3087534054" sldId="272"/>
            <ac:spMk id="3" creationId="{76BFE54A-92E2-9A6F-ED80-CA4B466A5C88}"/>
          </ac:spMkLst>
        </pc:spChg>
      </pc:sldChg>
      <pc:sldChg chg="add del ord">
        <pc:chgData name="Alejandro Domínguez Lamela" userId="29bdd94f-1e8d-40bc-b5e3-4024aecf57d0" providerId="ADAL" clId="{1647F442-AFB3-4CFD-BA13-63970CADA26A}" dt="2024-07-04T08:18:52.728" v="7590" actId="47"/>
        <pc:sldMkLst>
          <pc:docMk/>
          <pc:sldMk cId="3057285765" sldId="273"/>
        </pc:sldMkLst>
      </pc:sldChg>
      <pc:sldChg chg="add ord">
        <pc:chgData name="Alejandro Domínguez Lamela" userId="29bdd94f-1e8d-40bc-b5e3-4024aecf57d0" providerId="ADAL" clId="{1647F442-AFB3-4CFD-BA13-63970CADA26A}" dt="2024-07-04T08:18:51.482" v="7589"/>
        <pc:sldMkLst>
          <pc:docMk/>
          <pc:sldMk cId="633276369" sldId="274"/>
        </pc:sldMkLst>
      </pc:sldChg>
      <pc:sldMasterChg chg="add del addSldLayout delSldLayout">
        <pc:chgData name="Alejandro Domínguez Lamela" userId="29bdd94f-1e8d-40bc-b5e3-4024aecf57d0" providerId="ADAL" clId="{1647F442-AFB3-4CFD-BA13-63970CADA26A}" dt="2024-07-02T12:10:42.723" v="28" actId="26606"/>
        <pc:sldMasterMkLst>
          <pc:docMk/>
          <pc:sldMasterMk cId="2949573153" sldId="2147483648"/>
        </pc:sldMasterMkLst>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3339226845" sldId="2147483649"/>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1309534233" sldId="2147483650"/>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1729665094" sldId="2147483651"/>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1698103056" sldId="2147483652"/>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3863376794" sldId="2147483653"/>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167168279" sldId="2147483654"/>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2188934506" sldId="2147483655"/>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4175174943" sldId="2147483656"/>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2885139582" sldId="2147483657"/>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740102062" sldId="2147483658"/>
          </pc:sldLayoutMkLst>
        </pc:sldLayoutChg>
        <pc:sldLayoutChg chg="add del">
          <pc:chgData name="Alejandro Domínguez Lamela" userId="29bdd94f-1e8d-40bc-b5e3-4024aecf57d0" providerId="ADAL" clId="{1647F442-AFB3-4CFD-BA13-63970CADA26A}" dt="2024-07-02T12:10:42.723" v="28" actId="26606"/>
          <pc:sldLayoutMkLst>
            <pc:docMk/>
            <pc:sldMasterMk cId="2949573153" sldId="2147483648"/>
            <pc:sldLayoutMk cId="1043356158" sldId="2147483659"/>
          </pc:sldLayoutMkLst>
        </pc:sldLayoutChg>
      </pc:sldMasterChg>
      <pc:sldMasterChg chg="add del replId addSldLayout delSldLayout">
        <pc:chgData name="Alejandro Domínguez Lamela" userId="29bdd94f-1e8d-40bc-b5e3-4024aecf57d0" providerId="ADAL" clId="{1647F442-AFB3-4CFD-BA13-63970CADA26A}" dt="2024-07-02T12:10:17.144" v="17" actId="26606"/>
        <pc:sldMasterMkLst>
          <pc:docMk/>
          <pc:sldMasterMk cId="1689021472" sldId="2147483660"/>
        </pc:sldMasterMkLst>
        <pc:sldLayoutChg chg="add del">
          <pc:chgData name="Alejandro Domínguez Lamela" userId="29bdd94f-1e8d-40bc-b5e3-4024aecf57d0" providerId="ADAL" clId="{1647F442-AFB3-4CFD-BA13-63970CADA26A}" dt="2024-07-02T12:10:17.144" v="17" actId="26606"/>
          <pc:sldLayoutMkLst>
            <pc:docMk/>
            <pc:sldMasterMk cId="1689021472" sldId="2147483660"/>
            <pc:sldLayoutMk cId="2094464414" sldId="2147483661"/>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1216156321" sldId="2147483662"/>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4140077070" sldId="2147483663"/>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4003057324" sldId="2147483664"/>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4063112760" sldId="2147483665"/>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1255840791" sldId="2147483666"/>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3684156251" sldId="2147483667"/>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452405223" sldId="2147483668"/>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414902805" sldId="2147483669"/>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2699122386" sldId="2147483670"/>
          </pc:sldLayoutMkLst>
        </pc:sldLayoutChg>
        <pc:sldLayoutChg chg="add del replId">
          <pc:chgData name="Alejandro Domínguez Lamela" userId="29bdd94f-1e8d-40bc-b5e3-4024aecf57d0" providerId="ADAL" clId="{1647F442-AFB3-4CFD-BA13-63970CADA26A}" dt="2024-07-02T12:10:17.144" v="17" actId="26606"/>
          <pc:sldLayoutMkLst>
            <pc:docMk/>
            <pc:sldMasterMk cId="1689021472" sldId="2147483660"/>
            <pc:sldLayoutMk cId="2958452369" sldId="2147483671"/>
          </pc:sldLayoutMkLst>
        </pc:sldLayoutChg>
      </pc:sldMasterChg>
      <pc:sldMasterChg chg="add del addSldLayout delSldLayout">
        <pc:chgData name="Alejandro Domínguez Lamela" userId="29bdd94f-1e8d-40bc-b5e3-4024aecf57d0" providerId="ADAL" clId="{1647F442-AFB3-4CFD-BA13-63970CADA26A}" dt="2024-07-02T12:10:30.761" v="21" actId="26606"/>
        <pc:sldMasterMkLst>
          <pc:docMk/>
          <pc:sldMasterMk cId="268426159" sldId="2147483673"/>
        </pc:sldMasterMkLst>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598468920" sldId="2147483662"/>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4270835468" sldId="2147483663"/>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1676489075" sldId="2147483664"/>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4244061690" sldId="2147483665"/>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387020890" sldId="2147483666"/>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1527178912" sldId="2147483667"/>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2458176908" sldId="2147483668"/>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3698722966" sldId="2147483669"/>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1051680739" sldId="2147483670"/>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1833004958" sldId="2147483671"/>
          </pc:sldLayoutMkLst>
        </pc:sldLayoutChg>
        <pc:sldLayoutChg chg="add del">
          <pc:chgData name="Alejandro Domínguez Lamela" userId="29bdd94f-1e8d-40bc-b5e3-4024aecf57d0" providerId="ADAL" clId="{1647F442-AFB3-4CFD-BA13-63970CADA26A}" dt="2024-07-02T12:10:30.761" v="21" actId="26606"/>
          <pc:sldLayoutMkLst>
            <pc:docMk/>
            <pc:sldMasterMk cId="268426159" sldId="2147483673"/>
            <pc:sldLayoutMk cId="3449373182" sldId="2147483672"/>
          </pc:sldLayoutMkLst>
        </pc:sldLayoutChg>
      </pc:sldMasterChg>
      <pc:sldMasterChg chg="add del addSldLayout delSldLayout">
        <pc:chgData name="Alejandro Domínguez Lamela" userId="29bdd94f-1e8d-40bc-b5e3-4024aecf57d0" providerId="ADAL" clId="{1647F442-AFB3-4CFD-BA13-63970CADA26A}" dt="2024-07-02T12:10:10.633" v="15" actId="26606"/>
        <pc:sldMasterMkLst>
          <pc:docMk/>
          <pc:sldMasterMk cId="2793810790" sldId="2147483673"/>
        </pc:sldMasterMkLst>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1258964129" sldId="2147483662"/>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3105806185" sldId="2147483663"/>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1711113805" sldId="2147483664"/>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1178914865" sldId="2147483665"/>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2181211899" sldId="2147483666"/>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556698235" sldId="2147483667"/>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1729923247" sldId="2147483668"/>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3552104725" sldId="2147483669"/>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2639900706" sldId="2147483670"/>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2134356617" sldId="2147483671"/>
          </pc:sldLayoutMkLst>
        </pc:sldLayoutChg>
        <pc:sldLayoutChg chg="add del">
          <pc:chgData name="Alejandro Domínguez Lamela" userId="29bdd94f-1e8d-40bc-b5e3-4024aecf57d0" providerId="ADAL" clId="{1647F442-AFB3-4CFD-BA13-63970CADA26A}" dt="2024-07-02T12:10:10.633" v="15" actId="26606"/>
          <pc:sldLayoutMkLst>
            <pc:docMk/>
            <pc:sldMasterMk cId="2793810790" sldId="2147483673"/>
            <pc:sldLayoutMk cId="218892614" sldId="2147483672"/>
          </pc:sldLayoutMkLst>
        </pc:sldLayoutChg>
      </pc:sldMasterChg>
      <pc:sldMasterChg chg="add del addSldLayout delSldLayout">
        <pc:chgData name="Alejandro Domínguez Lamela" userId="29bdd94f-1e8d-40bc-b5e3-4024aecf57d0" providerId="ADAL" clId="{1647F442-AFB3-4CFD-BA13-63970CADA26A}" dt="2024-07-02T12:10:35.975" v="23" actId="26606"/>
        <pc:sldMasterMkLst>
          <pc:docMk/>
          <pc:sldMasterMk cId="1637079869" sldId="2147483686"/>
        </pc:sldMasterMkLst>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2857519863" sldId="2147483675"/>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65199253" sldId="2147483676"/>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443297394" sldId="2147483677"/>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1714066021" sldId="2147483678"/>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2303502280" sldId="2147483679"/>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1332366839" sldId="2147483680"/>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2557016982" sldId="2147483681"/>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2743860129" sldId="2147483682"/>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545138522" sldId="2147483683"/>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503043465" sldId="2147483684"/>
          </pc:sldLayoutMkLst>
        </pc:sldLayoutChg>
        <pc:sldLayoutChg chg="add del">
          <pc:chgData name="Alejandro Domínguez Lamela" userId="29bdd94f-1e8d-40bc-b5e3-4024aecf57d0" providerId="ADAL" clId="{1647F442-AFB3-4CFD-BA13-63970CADA26A}" dt="2024-07-02T12:10:35.975" v="23" actId="26606"/>
          <pc:sldLayoutMkLst>
            <pc:docMk/>
            <pc:sldMasterMk cId="1637079869" sldId="2147483686"/>
            <pc:sldLayoutMk cId="412873715" sldId="2147483685"/>
          </pc:sldLayoutMkLst>
        </pc:sldLayoutChg>
      </pc:sldMasterChg>
      <pc:sldMasterChg chg="add del addSldLayout delSldLayout">
        <pc:chgData name="Alejandro Domínguez Lamela" userId="29bdd94f-1e8d-40bc-b5e3-4024aecf57d0" providerId="ADAL" clId="{1647F442-AFB3-4CFD-BA13-63970CADA26A}" dt="2024-07-02T12:10:09.300" v="13" actId="26606"/>
        <pc:sldMasterMkLst>
          <pc:docMk/>
          <pc:sldMasterMk cId="3460708044" sldId="2147483686"/>
        </pc:sldMasterMkLst>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1279130368" sldId="2147483675"/>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4213090340" sldId="2147483676"/>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2589661614" sldId="2147483677"/>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308552185" sldId="2147483678"/>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2255890832" sldId="2147483679"/>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1834782178" sldId="2147483680"/>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631591007" sldId="2147483681"/>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3456114372" sldId="2147483682"/>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135567390" sldId="2147483683"/>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1087146002" sldId="2147483684"/>
          </pc:sldLayoutMkLst>
        </pc:sldLayoutChg>
        <pc:sldLayoutChg chg="add del">
          <pc:chgData name="Alejandro Domínguez Lamela" userId="29bdd94f-1e8d-40bc-b5e3-4024aecf57d0" providerId="ADAL" clId="{1647F442-AFB3-4CFD-BA13-63970CADA26A}" dt="2024-07-02T12:10:09.300" v="13" actId="26606"/>
          <pc:sldLayoutMkLst>
            <pc:docMk/>
            <pc:sldMasterMk cId="3460708044" sldId="2147483686"/>
            <pc:sldLayoutMk cId="284945922" sldId="2147483685"/>
          </pc:sldLayoutMkLst>
        </pc:sldLayoutChg>
      </pc:sldMasterChg>
      <pc:sldMasterChg chg="add del addSldLayout delSldLayout">
        <pc:chgData name="Alejandro Domínguez Lamela" userId="29bdd94f-1e8d-40bc-b5e3-4024aecf57d0" providerId="ADAL" clId="{1647F442-AFB3-4CFD-BA13-63970CADA26A}" dt="2024-07-02T12:10:42.723" v="28" actId="26606"/>
        <pc:sldMasterMkLst>
          <pc:docMk/>
          <pc:sldMasterMk cId="2385152902" sldId="2147483699"/>
        </pc:sldMasterMkLst>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3212220825" sldId="2147483688"/>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100291607" sldId="2147483689"/>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358131908" sldId="2147483690"/>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11816482" sldId="2147483691"/>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1049740059" sldId="2147483692"/>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1431136142" sldId="2147483693"/>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4218357573" sldId="2147483694"/>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2798012899" sldId="2147483695"/>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2352011708" sldId="2147483696"/>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951519549" sldId="2147483697"/>
          </pc:sldLayoutMkLst>
        </pc:sldLayoutChg>
        <pc:sldLayoutChg chg="add del">
          <pc:chgData name="Alejandro Domínguez Lamela" userId="29bdd94f-1e8d-40bc-b5e3-4024aecf57d0" providerId="ADAL" clId="{1647F442-AFB3-4CFD-BA13-63970CADA26A}" dt="2024-07-02T12:10:42.723" v="28" actId="26606"/>
          <pc:sldLayoutMkLst>
            <pc:docMk/>
            <pc:sldMasterMk cId="2385152902" sldId="2147483699"/>
            <pc:sldLayoutMk cId="2035002479" sldId="2147483698"/>
          </pc:sldLayoutMkLst>
        </pc:sldLayoutChg>
      </pc:sldMasterChg>
      <pc:sldMasterChg chg="add del addSldLayout delSldLayout">
        <pc:chgData name="Alejandro Domínguez Lamela" userId="29bdd94f-1e8d-40bc-b5e3-4024aecf57d0" providerId="ADAL" clId="{1647F442-AFB3-4CFD-BA13-63970CADA26A}" dt="2024-07-02T12:10:03.297" v="10" actId="26606"/>
        <pc:sldMasterMkLst>
          <pc:docMk/>
          <pc:sldMasterMk cId="3182642724" sldId="2147483699"/>
        </pc:sldMasterMkLst>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920615885" sldId="2147483688"/>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032439038" sldId="2147483689"/>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2838797033" sldId="2147483690"/>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045828926" sldId="2147483691"/>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4059262549" sldId="2147483692"/>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2772376629" sldId="2147483693"/>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1265403973" sldId="2147483694"/>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366491285" sldId="2147483695"/>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691979915" sldId="2147483696"/>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908573146" sldId="2147483697"/>
          </pc:sldLayoutMkLst>
        </pc:sldLayoutChg>
        <pc:sldLayoutChg chg="add del">
          <pc:chgData name="Alejandro Domínguez Lamela" userId="29bdd94f-1e8d-40bc-b5e3-4024aecf57d0" providerId="ADAL" clId="{1647F442-AFB3-4CFD-BA13-63970CADA26A}" dt="2024-07-02T12:10:03.297" v="10" actId="26606"/>
          <pc:sldLayoutMkLst>
            <pc:docMk/>
            <pc:sldMasterMk cId="3182642724" sldId="2147483699"/>
            <pc:sldLayoutMk cId="3642531159" sldId="2147483698"/>
          </pc:sldLayoutMkLst>
        </pc:sldLayoutChg>
      </pc:sldMasterChg>
      <pc:sldMasterChg chg="add del addSldLayout delSldLayout">
        <pc:chgData name="Alejandro Domínguez Lamela" userId="29bdd94f-1e8d-40bc-b5e3-4024aecf57d0" providerId="ADAL" clId="{1647F442-AFB3-4CFD-BA13-63970CADA26A}" dt="2024-07-02T12:09:59.870" v="8" actId="26606"/>
        <pc:sldMasterMkLst>
          <pc:docMk/>
          <pc:sldMasterMk cId="4138116320" sldId="2147483712"/>
        </pc:sldMasterMkLst>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1445728098" sldId="2147483701"/>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997942290" sldId="2147483702"/>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2764895301" sldId="2147483703"/>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2398594819" sldId="2147483704"/>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637918815" sldId="2147483705"/>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3069506115" sldId="2147483706"/>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4124341517" sldId="2147483707"/>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1088610563" sldId="2147483708"/>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8358522" sldId="2147483709"/>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1670070673" sldId="2147483710"/>
          </pc:sldLayoutMkLst>
        </pc:sldLayoutChg>
        <pc:sldLayoutChg chg="add del">
          <pc:chgData name="Alejandro Domínguez Lamela" userId="29bdd94f-1e8d-40bc-b5e3-4024aecf57d0" providerId="ADAL" clId="{1647F442-AFB3-4CFD-BA13-63970CADA26A}" dt="2024-07-02T12:09:59.870" v="8" actId="26606"/>
          <pc:sldLayoutMkLst>
            <pc:docMk/>
            <pc:sldMasterMk cId="4138116320" sldId="2147483712"/>
            <pc:sldLayoutMk cId="1203975823" sldId="2147483711"/>
          </pc:sldLayoutMkLst>
        </pc:sldLayoutChg>
      </pc:sldMasterChg>
      <pc:sldMasterChg chg="add del addSldLayout delSldLayout">
        <pc:chgData name="Alejandro Domínguez Lamela" userId="29bdd94f-1e8d-40bc-b5e3-4024aecf57d0" providerId="ADAL" clId="{1647F442-AFB3-4CFD-BA13-63970CADA26A}" dt="2024-07-02T12:09:58.763" v="6" actId="26606"/>
        <pc:sldMasterMkLst>
          <pc:docMk/>
          <pc:sldMasterMk cId="3135136412" sldId="2147483725"/>
        </pc:sldMasterMkLst>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3299059692" sldId="2147483714"/>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3370317826" sldId="2147483715"/>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384700556" sldId="2147483716"/>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2468588690" sldId="2147483717"/>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81960337" sldId="2147483718"/>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1383046805" sldId="2147483719"/>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4071875343" sldId="2147483720"/>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1623697499" sldId="2147483721"/>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2490186730" sldId="2147483722"/>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2807460518" sldId="2147483723"/>
          </pc:sldLayoutMkLst>
        </pc:sldLayoutChg>
        <pc:sldLayoutChg chg="add del">
          <pc:chgData name="Alejandro Domínguez Lamela" userId="29bdd94f-1e8d-40bc-b5e3-4024aecf57d0" providerId="ADAL" clId="{1647F442-AFB3-4CFD-BA13-63970CADA26A}" dt="2024-07-02T12:09:58.763" v="6" actId="26606"/>
          <pc:sldLayoutMkLst>
            <pc:docMk/>
            <pc:sldMasterMk cId="3135136412" sldId="2147483725"/>
            <pc:sldLayoutMk cId="1979704158" sldId="2147483724"/>
          </pc:sldLayoutMkLst>
        </pc:sldLayoutChg>
      </pc:sldMasterChg>
      <pc:sldMasterChg chg="add del addSldLayout delSldLayout">
        <pc:chgData name="Alejandro Domínguez Lamela" userId="29bdd94f-1e8d-40bc-b5e3-4024aecf57d0" providerId="ADAL" clId="{1647F442-AFB3-4CFD-BA13-63970CADA26A}" dt="2024-07-02T12:09:57.839" v="4" actId="26606"/>
        <pc:sldMasterMkLst>
          <pc:docMk/>
          <pc:sldMasterMk cId="3977994346" sldId="2147483738"/>
        </pc:sldMasterMkLst>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297168321" sldId="2147483727"/>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38637719" sldId="2147483728"/>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2392733727" sldId="2147483729"/>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443861464" sldId="2147483730"/>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437366878" sldId="2147483731"/>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934106331" sldId="2147483732"/>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173069294" sldId="2147483733"/>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916507006" sldId="2147483734"/>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3090331031" sldId="2147483735"/>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1772572311" sldId="2147483736"/>
          </pc:sldLayoutMkLst>
        </pc:sldLayoutChg>
        <pc:sldLayoutChg chg="add del">
          <pc:chgData name="Alejandro Domínguez Lamela" userId="29bdd94f-1e8d-40bc-b5e3-4024aecf57d0" providerId="ADAL" clId="{1647F442-AFB3-4CFD-BA13-63970CADA26A}" dt="2024-07-02T12:09:57.839" v="4" actId="26606"/>
          <pc:sldLayoutMkLst>
            <pc:docMk/>
            <pc:sldMasterMk cId="3977994346" sldId="2147483738"/>
            <pc:sldLayoutMk cId="3588789439" sldId="2147483737"/>
          </pc:sldLayoutMkLst>
        </pc:sldLayoutChg>
      </pc:sldMasterChg>
      <pc:sldMasterChg chg="add del addSldLayout delSldLayout">
        <pc:chgData name="Alejandro Domínguez Lamela" userId="29bdd94f-1e8d-40bc-b5e3-4024aecf57d0" providerId="ADAL" clId="{1647F442-AFB3-4CFD-BA13-63970CADA26A}" dt="2024-07-02T12:10:26.251" v="19" actId="26606"/>
        <pc:sldMasterMkLst>
          <pc:docMk/>
          <pc:sldMasterMk cId="2624298908" sldId="2147483751"/>
        </pc:sldMasterMkLst>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3237462367" sldId="2147483740"/>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4028032411" sldId="2147483741"/>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3148866711" sldId="2147483742"/>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400592411" sldId="2147483743"/>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2494287603" sldId="2147483744"/>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2512097364" sldId="2147483745"/>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2764085838" sldId="2147483746"/>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2723508409" sldId="2147483747"/>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2038368763" sldId="2147483748"/>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854410137" sldId="2147483749"/>
          </pc:sldLayoutMkLst>
        </pc:sldLayoutChg>
        <pc:sldLayoutChg chg="add del">
          <pc:chgData name="Alejandro Domínguez Lamela" userId="29bdd94f-1e8d-40bc-b5e3-4024aecf57d0" providerId="ADAL" clId="{1647F442-AFB3-4CFD-BA13-63970CADA26A}" dt="2024-07-02T12:10:26.251" v="19" actId="26606"/>
          <pc:sldLayoutMkLst>
            <pc:docMk/>
            <pc:sldMasterMk cId="2624298908" sldId="2147483751"/>
            <pc:sldLayoutMk cId="2455607783" sldId="2147483750"/>
          </pc:sldLayoutMkLst>
        </pc:sldLayoutChg>
      </pc:sldMasterChg>
      <pc:sldMasterChg chg="add del addSldLayout delSldLayout">
        <pc:chgData name="Alejandro Domínguez Lamela" userId="29bdd94f-1e8d-40bc-b5e3-4024aecf57d0" providerId="ADAL" clId="{1647F442-AFB3-4CFD-BA13-63970CADA26A}" dt="2024-07-02T12:10:42.691" v="27" actId="26606"/>
        <pc:sldMasterMkLst>
          <pc:docMk/>
          <pc:sldMasterMk cId="3125199586" sldId="2147483751"/>
        </pc:sldMasterMkLst>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3814289575" sldId="2147483740"/>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2044719566" sldId="2147483741"/>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958461017" sldId="2147483742"/>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1596344462" sldId="2147483743"/>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2691463036" sldId="2147483744"/>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2268326246" sldId="2147483745"/>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56592490" sldId="2147483746"/>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3664896427" sldId="2147483747"/>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4144796025" sldId="2147483748"/>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743966236" sldId="2147483749"/>
          </pc:sldLayoutMkLst>
        </pc:sldLayoutChg>
        <pc:sldLayoutChg chg="add del">
          <pc:chgData name="Alejandro Domínguez Lamela" userId="29bdd94f-1e8d-40bc-b5e3-4024aecf57d0" providerId="ADAL" clId="{1647F442-AFB3-4CFD-BA13-63970CADA26A}" dt="2024-07-02T12:10:42.691" v="27" actId="26606"/>
          <pc:sldLayoutMkLst>
            <pc:docMk/>
            <pc:sldMasterMk cId="3125199586" sldId="2147483751"/>
            <pc:sldLayoutMk cId="1965676560" sldId="2147483750"/>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2352011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7/15/2024</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951519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203500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3212220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100291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4218357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358131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11816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1049740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1431136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7/15/2024</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‹Nº›</a:t>
            </a:fld>
            <a:endParaRPr lang="en-US"/>
          </a:p>
        </p:txBody>
      </p:sp>
    </p:spTree>
    <p:extLst>
      <p:ext uri="{BB962C8B-B14F-4D97-AF65-F5344CB8AC3E}">
        <p14:creationId xmlns:p14="http://schemas.microsoft.com/office/powerpoint/2010/main" val="2798012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7/15/2024</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‹Nº›</a:t>
            </a:fld>
            <a:endParaRPr lang="en-US"/>
          </a:p>
        </p:txBody>
      </p:sp>
    </p:spTree>
    <p:extLst>
      <p:ext uri="{BB962C8B-B14F-4D97-AF65-F5344CB8AC3E}">
        <p14:creationId xmlns:p14="http://schemas.microsoft.com/office/powerpoint/2010/main" val="238515290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88" r:id="rId4"/>
    <p:sldLayoutId id="2147483689" r:id="rId5"/>
    <p:sldLayoutId id="2147483694" r:id="rId6"/>
    <p:sldLayoutId id="2147483690" r:id="rId7"/>
    <p:sldLayoutId id="2147483691" r:id="rId8"/>
    <p:sldLayoutId id="2147483692" r:id="rId9"/>
    <p:sldLayoutId id="2147483693" r:id="rId10"/>
    <p:sldLayoutId id="2147483695"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1" name="Rectangle 8">
            <a:extLst>
              <a:ext uri="{FF2B5EF4-FFF2-40B4-BE49-F238E27FC236}">
                <a16:creationId xmlns:a16="http://schemas.microsoft.com/office/drawing/2014/main" id="{BC88933B-CFB2-4662-9CA9-2C1E08385B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0">
            <a:extLst>
              <a:ext uri="{FF2B5EF4-FFF2-40B4-BE49-F238E27FC236}">
                <a16:creationId xmlns:a16="http://schemas.microsoft.com/office/drawing/2014/main" id="{F909EEE1-52DB-4A86-AFCE-CCE9041848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FF3A82C7-E345-F2AA-BB29-B8322385FEC2}"/>
              </a:ext>
            </a:extLst>
          </p:cNvPr>
          <p:cNvSpPr>
            <a:spLocks noGrp="1"/>
          </p:cNvSpPr>
          <p:nvPr>
            <p:ph type="ctrTitle"/>
          </p:nvPr>
        </p:nvSpPr>
        <p:spPr>
          <a:xfrm>
            <a:off x="3723862" y="2299252"/>
            <a:ext cx="8077200" cy="3617768"/>
          </a:xfrm>
        </p:spPr>
        <p:txBody>
          <a:bodyPr>
            <a:normAutofit fontScale="90000"/>
          </a:bodyPr>
          <a:lstStyle/>
          <a:p>
            <a:pPr algn="r"/>
            <a:r>
              <a:rPr lang="es-ES" b="1" dirty="0"/>
              <a:t>La reforma tributaria</a:t>
            </a:r>
            <a:r>
              <a:rPr lang="es-ES" dirty="0"/>
              <a:t>: Lo que los municipios necesitan</a:t>
            </a:r>
          </a:p>
        </p:txBody>
      </p:sp>
      <p:sp>
        <p:nvSpPr>
          <p:cNvPr id="3" name="Subtítulo 2">
            <a:extLst>
              <a:ext uri="{FF2B5EF4-FFF2-40B4-BE49-F238E27FC236}">
                <a16:creationId xmlns:a16="http://schemas.microsoft.com/office/drawing/2014/main" id="{AD806A5C-96C7-336B-DFE7-04E2BD34D846}"/>
              </a:ext>
            </a:extLst>
          </p:cNvPr>
          <p:cNvSpPr>
            <a:spLocks noGrp="1"/>
          </p:cNvSpPr>
          <p:nvPr>
            <p:ph type="subTitle" idx="1"/>
          </p:nvPr>
        </p:nvSpPr>
        <p:spPr>
          <a:xfrm>
            <a:off x="5083790" y="581591"/>
            <a:ext cx="6157951" cy="943386"/>
          </a:xfrm>
        </p:spPr>
        <p:txBody>
          <a:bodyPr>
            <a:normAutofit/>
          </a:bodyPr>
          <a:lstStyle/>
          <a:p>
            <a:pPr algn="r"/>
            <a:r>
              <a:rPr lang="es-ES" dirty="0"/>
              <a:t>Santiago lago-peñas</a:t>
            </a:r>
          </a:p>
          <a:p>
            <a:pPr algn="r"/>
            <a:r>
              <a:rPr lang="es-ES" b="0" dirty="0"/>
              <a:t>Oviedo 9 de julio de 2024</a:t>
            </a:r>
          </a:p>
        </p:txBody>
      </p:sp>
      <p:pic>
        <p:nvPicPr>
          <p:cNvPr id="113" name="Picture 3" descr="Una red de puntos conectados">
            <a:extLst>
              <a:ext uri="{FF2B5EF4-FFF2-40B4-BE49-F238E27FC236}">
                <a16:creationId xmlns:a16="http://schemas.microsoft.com/office/drawing/2014/main" id="{B33C1D4F-94F9-C135-837A-DF8AC24910B9}"/>
              </a:ext>
            </a:extLst>
          </p:cNvPr>
          <p:cNvPicPr>
            <a:picLocks noChangeAspect="1"/>
          </p:cNvPicPr>
          <p:nvPr/>
        </p:nvPicPr>
        <p:blipFill rotWithShape="1">
          <a:blip r:embed="rId2"/>
          <a:srcRect l="44722" r="23884" b="1"/>
          <a:stretch/>
        </p:blipFill>
        <p:spPr>
          <a:xfrm>
            <a:off x="-2573" y="10"/>
            <a:ext cx="4811317" cy="6857988"/>
          </a:xfrm>
          <a:custGeom>
            <a:avLst/>
            <a:gdLst/>
            <a:ahLst/>
            <a:cxnLst/>
            <a:rect l="l" t="t" r="r" b="b"/>
            <a:pathLst>
              <a:path w="4811317" h="6857998">
                <a:moveTo>
                  <a:pt x="0" y="0"/>
                </a:moveTo>
                <a:lnTo>
                  <a:pt x="4811317" y="0"/>
                </a:lnTo>
                <a:lnTo>
                  <a:pt x="2712446" y="6857998"/>
                </a:lnTo>
                <a:lnTo>
                  <a:pt x="0" y="6857998"/>
                </a:lnTo>
                <a:close/>
              </a:path>
            </a:pathLst>
          </a:custGeom>
        </p:spPr>
      </p:pic>
      <p:cxnSp>
        <p:nvCxnSpPr>
          <p:cNvPr id="114" name="Straight Connector 12">
            <a:extLst>
              <a:ext uri="{FF2B5EF4-FFF2-40B4-BE49-F238E27FC236}">
                <a16:creationId xmlns:a16="http://schemas.microsoft.com/office/drawing/2014/main" id="{326FE4BA-3BD1-4AB3-A3EB-39FF16D9640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418764" y="0"/>
            <a:ext cx="815637"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4">
            <a:extLst>
              <a:ext uri="{FF2B5EF4-FFF2-40B4-BE49-F238E27FC236}">
                <a16:creationId xmlns:a16="http://schemas.microsoft.com/office/drawing/2014/main" id="{CBD85EF3-E980-4EF9-BF91-C0540D302A9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a:endCxn id="15" idx="2"/>
          </p:cNvCxnSpPr>
          <p:nvPr>
            <p:extLst>
              <p:ext uri="{386F3935-93C4-4BCD-93E2-E3B085C9AB24}">
                <p16:designElem xmlns:p16="http://schemas.microsoft.com/office/powerpoint/2015/main" val="1"/>
              </p:ext>
            </p:extLst>
          </p:nvPr>
        </p:nvCxnSpPr>
        <p:spPr>
          <a:xfrm>
            <a:off x="0" y="5468380"/>
            <a:ext cx="6096000" cy="138961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6348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introducción</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10067544" cy="596486"/>
          </a:xfrm>
        </p:spPr>
        <p:txBody>
          <a:bodyPr>
            <a:normAutofit fontScale="85000" lnSpcReduction="20000"/>
          </a:bodyPr>
          <a:lstStyle/>
          <a:p>
            <a:pPr marL="0" indent="0">
              <a:buNone/>
            </a:pPr>
            <a:r>
              <a:rPr lang="es-ES" b="1" dirty="0"/>
              <a:t>La principal característica del mundo local español es su anquilosamiento institucional</a:t>
            </a:r>
          </a:p>
        </p:txBody>
      </p:sp>
      <p:sp>
        <p:nvSpPr>
          <p:cNvPr id="4" name="Marcador de contenido 2">
            <a:extLst>
              <a:ext uri="{FF2B5EF4-FFF2-40B4-BE49-F238E27FC236}">
                <a16:creationId xmlns:a16="http://schemas.microsoft.com/office/drawing/2014/main" id="{F0D457D1-3B94-3669-08AF-F21F5E9B0CB7}"/>
              </a:ext>
            </a:extLst>
          </p:cNvPr>
          <p:cNvSpPr txBox="1">
            <a:spLocks/>
          </p:cNvSpPr>
          <p:nvPr/>
        </p:nvSpPr>
        <p:spPr>
          <a:xfrm>
            <a:off x="1143000" y="2756314"/>
            <a:ext cx="10067544" cy="312327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t>Consecuencias principales</a:t>
            </a:r>
          </a:p>
          <a:p>
            <a:pPr lvl="1"/>
            <a:r>
              <a:rPr lang="es-ES" b="1" dirty="0"/>
              <a:t>Superposición competencial</a:t>
            </a:r>
            <a:r>
              <a:rPr lang="es-ES" dirty="0"/>
              <a:t>: Gobiernos Autonómicos &lt;-&gt; Diputaciones Provinciales</a:t>
            </a:r>
          </a:p>
          <a:p>
            <a:pPr lvl="1"/>
            <a:r>
              <a:rPr lang="es-ES" b="1" dirty="0"/>
              <a:t>Petrificación</a:t>
            </a:r>
            <a:r>
              <a:rPr lang="es-ES" dirty="0"/>
              <a:t> de una estructura municipal pensada para una movilidad y distribución de la </a:t>
            </a:r>
            <a:r>
              <a:rPr lang="es-ES" b="1" dirty="0"/>
              <a:t>población</a:t>
            </a:r>
            <a:r>
              <a:rPr lang="es-ES" dirty="0"/>
              <a:t> </a:t>
            </a:r>
            <a:r>
              <a:rPr lang="es-ES" b="1" dirty="0"/>
              <a:t>del siglo XIX</a:t>
            </a:r>
          </a:p>
          <a:p>
            <a:pPr lvl="1"/>
            <a:r>
              <a:rPr lang="es-ES" dirty="0"/>
              <a:t>Desbordamiento y desencaje entre las </a:t>
            </a:r>
            <a:r>
              <a:rPr lang="es-ES" b="1" dirty="0"/>
              <a:t>demarcaciones municipales </a:t>
            </a:r>
            <a:r>
              <a:rPr lang="es-ES" dirty="0"/>
              <a:t>y los </a:t>
            </a:r>
            <a:r>
              <a:rPr lang="es-ES" b="1" dirty="0"/>
              <a:t>espacios urbanos</a:t>
            </a:r>
          </a:p>
          <a:p>
            <a:pPr lvl="2"/>
            <a:r>
              <a:rPr lang="es-ES" dirty="0"/>
              <a:t>La legislación española sobre </a:t>
            </a:r>
            <a:r>
              <a:rPr lang="es-ES" b="1" dirty="0"/>
              <a:t>áreas metropolitanas </a:t>
            </a:r>
            <a:r>
              <a:rPr lang="es-ES" dirty="0"/>
              <a:t>no está funcionando</a:t>
            </a:r>
          </a:p>
          <a:p>
            <a:pPr lvl="1"/>
            <a:r>
              <a:rPr lang="es-ES" dirty="0"/>
              <a:t>Segunda descentralización pendiente: Asimétrica y bien fundamentada</a:t>
            </a:r>
          </a:p>
        </p:txBody>
      </p:sp>
    </p:spTree>
    <p:extLst>
      <p:ext uri="{BB962C8B-B14F-4D97-AF65-F5344CB8AC3E}">
        <p14:creationId xmlns:p14="http://schemas.microsoft.com/office/powerpoint/2010/main" val="3584926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¿Qué nos dice la teoría y la experiencia internacional?</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p:txBody>
          <a:bodyPr/>
          <a:lstStyle/>
          <a:p>
            <a:r>
              <a:rPr lang="es-ES" dirty="0"/>
              <a:t>El </a:t>
            </a:r>
            <a:r>
              <a:rPr lang="es-ES" b="1" dirty="0"/>
              <a:t>principio del beneficio </a:t>
            </a:r>
            <a:r>
              <a:rPr lang="es-ES" dirty="0"/>
              <a:t>ofrece directrices claras para la estructuración de la financiación de los gobiernos subnacionales, pero en la práctica su aplicación es marginal, por diversas causas. Especialmente:</a:t>
            </a:r>
          </a:p>
          <a:p>
            <a:pPr lvl="1"/>
            <a:r>
              <a:rPr lang="es-ES" sz="2800" b="1" dirty="0"/>
              <a:t>Dificultad práctica para la exclusión de quienes no pagan (Bienes públicos locales puros)</a:t>
            </a:r>
          </a:p>
          <a:p>
            <a:pPr lvl="1"/>
            <a:r>
              <a:rPr lang="es-ES" sz="2800" b="1" dirty="0"/>
              <a:t>Falta de atractivo por razones de equidad o externalidades positivas</a:t>
            </a:r>
          </a:p>
        </p:txBody>
      </p:sp>
    </p:spTree>
    <p:extLst>
      <p:ext uri="{BB962C8B-B14F-4D97-AF65-F5344CB8AC3E}">
        <p14:creationId xmlns:p14="http://schemas.microsoft.com/office/powerpoint/2010/main" val="3497624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¿Qué nos dice la teoría y la experiencia internacional?</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514190"/>
          </a:xfrm>
        </p:spPr>
        <p:txBody>
          <a:bodyPr/>
          <a:lstStyle/>
          <a:p>
            <a:pPr marL="0" indent="0">
              <a:buNone/>
            </a:pPr>
            <a:r>
              <a:rPr lang="es-ES" dirty="0"/>
              <a:t>Alternativas al principio del beneficio:</a:t>
            </a:r>
          </a:p>
        </p:txBody>
      </p:sp>
      <p:sp>
        <p:nvSpPr>
          <p:cNvPr id="4" name="Marcador de contenido 2">
            <a:extLst>
              <a:ext uri="{FF2B5EF4-FFF2-40B4-BE49-F238E27FC236}">
                <a16:creationId xmlns:a16="http://schemas.microsoft.com/office/drawing/2014/main" id="{A562AD9A-3C19-2F4A-7D84-36FB26620186}"/>
              </a:ext>
            </a:extLst>
          </p:cNvPr>
          <p:cNvSpPr txBox="1">
            <a:spLocks/>
          </p:cNvSpPr>
          <p:nvPr/>
        </p:nvSpPr>
        <p:spPr>
          <a:xfrm>
            <a:off x="1143000" y="2445418"/>
            <a:ext cx="9906000" cy="201221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b="1" dirty="0"/>
              <a:t>Musgrave y </a:t>
            </a:r>
            <a:r>
              <a:rPr lang="es-ES" b="1" dirty="0" err="1"/>
              <a:t>Oates</a:t>
            </a:r>
            <a:r>
              <a:rPr lang="es-ES" dirty="0"/>
              <a:t>: Atributos deseables de la fiscalidad para fomentar las decisiones de gasto óptimas </a:t>
            </a:r>
            <a:r>
              <a:rPr lang="es-ES" dirty="0">
                <a:sym typeface="Wingdings" panose="05000000000000000000" pitchFamily="2" charset="2"/>
              </a:rPr>
              <a:t> Autonomía fiscal</a:t>
            </a:r>
          </a:p>
          <a:p>
            <a:r>
              <a:rPr lang="es-ES" b="1" dirty="0"/>
              <a:t>Teoría de la imposición óptima</a:t>
            </a:r>
            <a:r>
              <a:rPr lang="es-ES" dirty="0"/>
              <a:t>: Coste marginal de los fondos para definir y delimitar la distribución óptima de las transferencias de nivelación</a:t>
            </a:r>
          </a:p>
          <a:p>
            <a:endParaRPr lang="es-ES" dirty="0"/>
          </a:p>
        </p:txBody>
      </p:sp>
      <p:sp>
        <p:nvSpPr>
          <p:cNvPr id="5" name="Marcador de contenido 2">
            <a:extLst>
              <a:ext uri="{FF2B5EF4-FFF2-40B4-BE49-F238E27FC236}">
                <a16:creationId xmlns:a16="http://schemas.microsoft.com/office/drawing/2014/main" id="{76901D54-D031-9ABC-D2F3-AE2BA501EF46}"/>
              </a:ext>
            </a:extLst>
          </p:cNvPr>
          <p:cNvSpPr txBox="1">
            <a:spLocks/>
          </p:cNvSpPr>
          <p:nvPr/>
        </p:nvSpPr>
        <p:spPr>
          <a:xfrm>
            <a:off x="1143000" y="4971820"/>
            <a:ext cx="9906000" cy="112722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ES" b="1" dirty="0"/>
              <a:t>Realidad</a:t>
            </a:r>
          </a:p>
          <a:p>
            <a:pPr marL="0" indent="0" algn="ctr">
              <a:buNone/>
            </a:pPr>
            <a:r>
              <a:rPr lang="es-ES" b="1" dirty="0"/>
              <a:t>Niveles de autonomía fiscal bajos</a:t>
            </a:r>
          </a:p>
          <a:p>
            <a:pPr algn="ctr"/>
            <a:endParaRPr lang="es-ES" dirty="0"/>
          </a:p>
          <a:p>
            <a:pPr algn="ctr"/>
            <a:endParaRPr lang="es-ES" dirty="0"/>
          </a:p>
        </p:txBody>
      </p:sp>
    </p:spTree>
    <p:extLst>
      <p:ext uri="{BB962C8B-B14F-4D97-AF65-F5344CB8AC3E}">
        <p14:creationId xmlns:p14="http://schemas.microsoft.com/office/powerpoint/2010/main" val="2489720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D571F0-A07E-DC67-F75A-13CAD8DF637F}"/>
              </a:ext>
            </a:extLst>
          </p:cNvPr>
          <p:cNvSpPr>
            <a:spLocks noGrp="1"/>
          </p:cNvSpPr>
          <p:nvPr>
            <p:ph type="title"/>
          </p:nvPr>
        </p:nvSpPr>
        <p:spPr/>
        <p:txBody>
          <a:bodyPr/>
          <a:lstStyle/>
          <a:p>
            <a:endParaRPr lang="es-ES" dirty="0"/>
          </a:p>
        </p:txBody>
      </p:sp>
      <p:graphicFrame>
        <p:nvGraphicFramePr>
          <p:cNvPr id="3" name="Tabla 2">
            <a:extLst>
              <a:ext uri="{FF2B5EF4-FFF2-40B4-BE49-F238E27FC236}">
                <a16:creationId xmlns:a16="http://schemas.microsoft.com/office/drawing/2014/main" id="{D1FF84C8-3ADD-4893-5A5F-19FBDFB9BD10}"/>
              </a:ext>
            </a:extLst>
          </p:cNvPr>
          <p:cNvGraphicFramePr>
            <a:graphicFrameLocks noGrp="1"/>
          </p:cNvGraphicFramePr>
          <p:nvPr>
            <p:extLst>
              <p:ext uri="{D42A27DB-BD31-4B8C-83A1-F6EECF244321}">
                <p14:modId xmlns:p14="http://schemas.microsoft.com/office/powerpoint/2010/main" val="152342823"/>
              </p:ext>
            </p:extLst>
          </p:nvPr>
        </p:nvGraphicFramePr>
        <p:xfrm>
          <a:off x="316272" y="325701"/>
          <a:ext cx="11570924" cy="7621083"/>
        </p:xfrm>
        <a:graphic>
          <a:graphicData uri="http://schemas.openxmlformats.org/drawingml/2006/table">
            <a:tbl>
              <a:tblPr firstRow="1" firstCol="1" bandRow="1">
                <a:tableStyleId>{6E25E649-3F16-4E02-A733-19D2CDBF48F0}</a:tableStyleId>
              </a:tblPr>
              <a:tblGrid>
                <a:gridCol w="1851170">
                  <a:extLst>
                    <a:ext uri="{9D8B030D-6E8A-4147-A177-3AD203B41FA5}">
                      <a16:colId xmlns:a16="http://schemas.microsoft.com/office/drawing/2014/main" val="986431586"/>
                    </a:ext>
                  </a:extLst>
                </a:gridCol>
                <a:gridCol w="629398">
                  <a:extLst>
                    <a:ext uri="{9D8B030D-6E8A-4147-A177-3AD203B41FA5}">
                      <a16:colId xmlns:a16="http://schemas.microsoft.com/office/drawing/2014/main" val="3539936053"/>
                    </a:ext>
                  </a:extLst>
                </a:gridCol>
                <a:gridCol w="555351">
                  <a:extLst>
                    <a:ext uri="{9D8B030D-6E8A-4147-A177-3AD203B41FA5}">
                      <a16:colId xmlns:a16="http://schemas.microsoft.com/office/drawing/2014/main" val="3338149836"/>
                    </a:ext>
                  </a:extLst>
                </a:gridCol>
                <a:gridCol w="518327">
                  <a:extLst>
                    <a:ext uri="{9D8B030D-6E8A-4147-A177-3AD203B41FA5}">
                      <a16:colId xmlns:a16="http://schemas.microsoft.com/office/drawing/2014/main" val="1682461028"/>
                    </a:ext>
                  </a:extLst>
                </a:gridCol>
                <a:gridCol w="592374">
                  <a:extLst>
                    <a:ext uri="{9D8B030D-6E8A-4147-A177-3AD203B41FA5}">
                      <a16:colId xmlns:a16="http://schemas.microsoft.com/office/drawing/2014/main" val="1168717715"/>
                    </a:ext>
                  </a:extLst>
                </a:gridCol>
                <a:gridCol w="629398">
                  <a:extLst>
                    <a:ext uri="{9D8B030D-6E8A-4147-A177-3AD203B41FA5}">
                      <a16:colId xmlns:a16="http://schemas.microsoft.com/office/drawing/2014/main" val="3681750584"/>
                    </a:ext>
                  </a:extLst>
                </a:gridCol>
                <a:gridCol w="851538">
                  <a:extLst>
                    <a:ext uri="{9D8B030D-6E8A-4147-A177-3AD203B41FA5}">
                      <a16:colId xmlns:a16="http://schemas.microsoft.com/office/drawing/2014/main" val="4095947110"/>
                    </a:ext>
                  </a:extLst>
                </a:gridCol>
                <a:gridCol w="629398">
                  <a:extLst>
                    <a:ext uri="{9D8B030D-6E8A-4147-A177-3AD203B41FA5}">
                      <a16:colId xmlns:a16="http://schemas.microsoft.com/office/drawing/2014/main" val="4153076024"/>
                    </a:ext>
                  </a:extLst>
                </a:gridCol>
                <a:gridCol w="518327">
                  <a:extLst>
                    <a:ext uri="{9D8B030D-6E8A-4147-A177-3AD203B41FA5}">
                      <a16:colId xmlns:a16="http://schemas.microsoft.com/office/drawing/2014/main" val="659997788"/>
                    </a:ext>
                  </a:extLst>
                </a:gridCol>
                <a:gridCol w="777491">
                  <a:extLst>
                    <a:ext uri="{9D8B030D-6E8A-4147-A177-3AD203B41FA5}">
                      <a16:colId xmlns:a16="http://schemas.microsoft.com/office/drawing/2014/main" val="1901994520"/>
                    </a:ext>
                  </a:extLst>
                </a:gridCol>
                <a:gridCol w="666421">
                  <a:extLst>
                    <a:ext uri="{9D8B030D-6E8A-4147-A177-3AD203B41FA5}">
                      <a16:colId xmlns:a16="http://schemas.microsoft.com/office/drawing/2014/main" val="43600079"/>
                    </a:ext>
                  </a:extLst>
                </a:gridCol>
                <a:gridCol w="555351">
                  <a:extLst>
                    <a:ext uri="{9D8B030D-6E8A-4147-A177-3AD203B41FA5}">
                      <a16:colId xmlns:a16="http://schemas.microsoft.com/office/drawing/2014/main" val="3380274283"/>
                    </a:ext>
                  </a:extLst>
                </a:gridCol>
                <a:gridCol w="555351">
                  <a:extLst>
                    <a:ext uri="{9D8B030D-6E8A-4147-A177-3AD203B41FA5}">
                      <a16:colId xmlns:a16="http://schemas.microsoft.com/office/drawing/2014/main" val="1116499105"/>
                    </a:ext>
                  </a:extLst>
                </a:gridCol>
                <a:gridCol w="612000">
                  <a:extLst>
                    <a:ext uri="{9D8B030D-6E8A-4147-A177-3AD203B41FA5}">
                      <a16:colId xmlns:a16="http://schemas.microsoft.com/office/drawing/2014/main" val="1629630234"/>
                    </a:ext>
                  </a:extLst>
                </a:gridCol>
                <a:gridCol w="703444">
                  <a:extLst>
                    <a:ext uri="{9D8B030D-6E8A-4147-A177-3AD203B41FA5}">
                      <a16:colId xmlns:a16="http://schemas.microsoft.com/office/drawing/2014/main" val="493094322"/>
                    </a:ext>
                  </a:extLst>
                </a:gridCol>
                <a:gridCol w="925585">
                  <a:extLst>
                    <a:ext uri="{9D8B030D-6E8A-4147-A177-3AD203B41FA5}">
                      <a16:colId xmlns:a16="http://schemas.microsoft.com/office/drawing/2014/main" val="402658546"/>
                    </a:ext>
                  </a:extLst>
                </a:gridCol>
              </a:tblGrid>
              <a:tr h="165027">
                <a:tc rowSpan="2">
                  <a:txBody>
                    <a:bodyPr/>
                    <a:lstStyle/>
                    <a:p>
                      <a:pPr algn="ctr"/>
                      <a:r>
                        <a:rPr lang="en-US" sz="1000" dirty="0">
                          <a:effectLst/>
                        </a:rPr>
                        <a:t>IMPUESTO</a:t>
                      </a:r>
                      <a:endParaRPr lang="es-ES" sz="1000" dirty="0">
                        <a:effectLst/>
                        <a:latin typeface="+mn-lt"/>
                        <a:ea typeface="Times New Roman" panose="02020603050405020304" pitchFamily="18" charset="0"/>
                      </a:endParaRPr>
                    </a:p>
                  </a:txBody>
                  <a:tcPr marL="23766" marR="23766" marT="0" marB="0" anchor="ctr">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n-US" sz="1050" dirty="0" err="1">
                          <a:effectLst/>
                        </a:rPr>
                        <a:t>Potencial</a:t>
                      </a:r>
                      <a:r>
                        <a:rPr lang="en-US" sz="1050" dirty="0">
                          <a:effectLst/>
                        </a:rPr>
                        <a:t> </a:t>
                      </a:r>
                      <a:r>
                        <a:rPr lang="en-US" sz="1050" dirty="0" err="1">
                          <a:effectLst/>
                        </a:rPr>
                        <a:t>recaudatorio</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n-US" sz="1050" dirty="0" err="1">
                          <a:effectLst/>
                        </a:rPr>
                        <a:t>Elasticidad</a:t>
                      </a:r>
                      <a:r>
                        <a:rPr lang="en-US" sz="1050" dirty="0">
                          <a:effectLst/>
                        </a:rPr>
                        <a:t> </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75000"/>
                      </a:schemeClr>
                    </a:solidFill>
                  </a:tcPr>
                </a:tc>
                <a:tc rowSpan="2">
                  <a:txBody>
                    <a:bodyPr/>
                    <a:lstStyle/>
                    <a:p>
                      <a:pPr algn="ctr"/>
                      <a:r>
                        <a:rPr lang="en-US" sz="1050" dirty="0" err="1">
                          <a:effectLst/>
                        </a:rPr>
                        <a:t>Movilidad</a:t>
                      </a:r>
                      <a:r>
                        <a:rPr lang="en-US" sz="1050" dirty="0">
                          <a:effectLst/>
                        </a:rPr>
                        <a:t> de bases </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n-US" sz="1050" dirty="0" err="1">
                          <a:effectLst/>
                        </a:rPr>
                        <a:t>Costes</a:t>
                      </a:r>
                      <a:r>
                        <a:rPr lang="en-US" sz="1050" dirty="0">
                          <a:effectLst/>
                        </a:rPr>
                        <a:t> de </a:t>
                      </a:r>
                      <a:r>
                        <a:rPr lang="en-US" sz="1050" dirty="0" err="1">
                          <a:effectLst/>
                        </a:rPr>
                        <a:t>ineficiencia</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75000"/>
                      </a:schemeClr>
                    </a:solidFill>
                  </a:tcPr>
                </a:tc>
                <a:tc rowSpan="2">
                  <a:txBody>
                    <a:bodyPr/>
                    <a:lstStyle/>
                    <a:p>
                      <a:pPr algn="ctr"/>
                      <a:r>
                        <a:rPr lang="en-US" sz="1050" dirty="0" err="1">
                          <a:effectLst/>
                        </a:rPr>
                        <a:t>Sensibilidad</a:t>
                      </a:r>
                      <a:r>
                        <a:rPr lang="en-US" sz="1050" dirty="0">
                          <a:effectLst/>
                        </a:rPr>
                        <a:t> al </a:t>
                      </a:r>
                      <a:r>
                        <a:rPr lang="en-US" sz="1050" dirty="0" err="1">
                          <a:effectLst/>
                        </a:rPr>
                        <a:t>ciclo</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s-ES" sz="1050" dirty="0">
                          <a:effectLst/>
                        </a:rPr>
                        <a:t>Adaptación al principio del beneficio</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75000"/>
                      </a:schemeClr>
                    </a:solidFill>
                  </a:tcPr>
                </a:tc>
                <a:tc rowSpan="2">
                  <a:txBody>
                    <a:bodyPr/>
                    <a:lstStyle/>
                    <a:p>
                      <a:pPr algn="ctr"/>
                      <a:r>
                        <a:rPr lang="es-ES" sz="1050" dirty="0">
                          <a:effectLst/>
                        </a:rPr>
                        <a:t>Distribución homogénea de las bases</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n-US" sz="1050" dirty="0" err="1">
                          <a:effectLst/>
                        </a:rPr>
                        <a:t>Equidad</a:t>
                      </a:r>
                      <a:r>
                        <a:rPr lang="en-US" sz="1050" dirty="0">
                          <a:effectLst/>
                        </a:rPr>
                        <a:t> vertical</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75000"/>
                      </a:schemeClr>
                    </a:solidFill>
                  </a:tcPr>
                </a:tc>
                <a:tc rowSpan="2">
                  <a:txBody>
                    <a:bodyPr/>
                    <a:lstStyle/>
                    <a:p>
                      <a:pPr algn="ctr"/>
                      <a:r>
                        <a:rPr lang="en-US" sz="1050" dirty="0" err="1">
                          <a:effectLst/>
                        </a:rPr>
                        <a:t>Coste</a:t>
                      </a:r>
                      <a:r>
                        <a:rPr lang="en-US" sz="1050" dirty="0">
                          <a:effectLst/>
                        </a:rPr>
                        <a:t> de </a:t>
                      </a:r>
                      <a:r>
                        <a:rPr lang="en-US" sz="1050" dirty="0" err="1">
                          <a:effectLst/>
                        </a:rPr>
                        <a:t>administración</a:t>
                      </a:r>
                      <a:r>
                        <a:rPr lang="en-US" sz="1050" dirty="0">
                          <a:effectLst/>
                        </a:rPr>
                        <a:t> </a:t>
                      </a:r>
                      <a:r>
                        <a:rPr lang="en-US" sz="1050" dirty="0" err="1">
                          <a:effectLst/>
                        </a:rPr>
                        <a:t>descentralizada</a:t>
                      </a:r>
                      <a:r>
                        <a:rPr lang="en-US" sz="1050" dirty="0">
                          <a:effectLst/>
                        </a:rPr>
                        <a:t> </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n-US" sz="1050" dirty="0" err="1">
                          <a:effectLst/>
                        </a:rPr>
                        <a:t>Costes</a:t>
                      </a:r>
                      <a:r>
                        <a:rPr lang="en-US" sz="1050" dirty="0">
                          <a:effectLst/>
                        </a:rPr>
                        <a:t> de </a:t>
                      </a:r>
                      <a:r>
                        <a:rPr lang="en-US" sz="1050" dirty="0" err="1">
                          <a:effectLst/>
                        </a:rPr>
                        <a:t>cumplimiento</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75000"/>
                      </a:schemeClr>
                    </a:solidFill>
                  </a:tcPr>
                </a:tc>
                <a:tc rowSpan="2">
                  <a:txBody>
                    <a:bodyPr/>
                    <a:lstStyle/>
                    <a:p>
                      <a:pPr algn="ctr"/>
                      <a:r>
                        <a:rPr lang="en-US" sz="1050" dirty="0" err="1">
                          <a:effectLst/>
                        </a:rPr>
                        <a:t>Riesgo</a:t>
                      </a:r>
                      <a:r>
                        <a:rPr lang="en-US" sz="1050" dirty="0">
                          <a:effectLst/>
                        </a:rPr>
                        <a:t> de </a:t>
                      </a:r>
                      <a:r>
                        <a:rPr lang="en-US" sz="1050" dirty="0" err="1">
                          <a:effectLst/>
                        </a:rPr>
                        <a:t>corrupción</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solidFill>
                      <a:schemeClr val="accent1"/>
                    </a:solidFill>
                  </a:tcPr>
                </a:tc>
                <a:tc gridSpan="2">
                  <a:txBody>
                    <a:bodyPr/>
                    <a:lstStyle/>
                    <a:p>
                      <a:pPr algn="ctr"/>
                      <a:r>
                        <a:rPr lang="en-US" sz="1000" dirty="0" err="1">
                          <a:effectLst/>
                        </a:rPr>
                        <a:t>Aceptación</a:t>
                      </a:r>
                      <a:endParaRPr lang="es-ES" sz="1000" dirty="0">
                        <a:effectLst/>
                        <a:latin typeface="+mn-lt"/>
                        <a:ea typeface="Times New Roman" panose="02020603050405020304" pitchFamily="18" charset="0"/>
                      </a:endParaRPr>
                    </a:p>
                  </a:txBody>
                  <a:tcPr marL="6161" marR="6161" marT="0" marB="0" anchor="ctr">
                    <a:solidFill>
                      <a:schemeClr val="accent1">
                        <a:lumMod val="75000"/>
                      </a:schemeClr>
                    </a:solidFill>
                  </a:tcPr>
                </a:tc>
                <a:tc hMerge="1">
                  <a:txBody>
                    <a:bodyPr/>
                    <a:lstStyle/>
                    <a:p>
                      <a:endParaRPr lang="es-ES"/>
                    </a:p>
                  </a:txBody>
                  <a:tcPr/>
                </a:tc>
                <a:tc rowSpan="2">
                  <a:txBody>
                    <a:bodyPr/>
                    <a:lstStyle/>
                    <a:p>
                      <a:pPr algn="ctr"/>
                      <a:r>
                        <a:rPr lang="en-US" sz="1050" dirty="0" err="1">
                          <a:effectLst/>
                        </a:rPr>
                        <a:t>Posibilidad</a:t>
                      </a:r>
                      <a:r>
                        <a:rPr lang="en-US" sz="1050" dirty="0">
                          <a:effectLst/>
                        </a:rPr>
                        <a:t> de </a:t>
                      </a:r>
                      <a:r>
                        <a:rPr lang="en-US" sz="1050" dirty="0" err="1">
                          <a:effectLst/>
                        </a:rPr>
                        <a:t>exportación</a:t>
                      </a:r>
                      <a:r>
                        <a:rPr lang="en-US" sz="1050" dirty="0">
                          <a:effectLst/>
                        </a:rPr>
                        <a:t> fiscal</a:t>
                      </a:r>
                      <a:endParaRPr lang="es-ES" sz="1050" dirty="0">
                        <a:effectLst/>
                        <a:latin typeface="+mn-lt"/>
                        <a:ea typeface="Times New Roman" panose="02020603050405020304" pitchFamily="18" charset="0"/>
                      </a:endParaRPr>
                    </a:p>
                  </a:txBody>
                  <a:tcPr marL="6161" marR="6161" marT="0" marB="0" anchor="ctr">
                    <a:lnR w="12700" cap="flat" cmpd="sng" algn="ctr">
                      <a:solidFill>
                        <a:schemeClr val="tx1"/>
                      </a:solidFill>
                      <a:prstDash val="solid"/>
                      <a:round/>
                      <a:headEnd type="none" w="med" len="med"/>
                      <a:tailEnd type="none" w="med" len="med"/>
                    </a:lnR>
                    <a:solidFill>
                      <a:schemeClr val="accent1"/>
                    </a:solidFill>
                  </a:tcPr>
                </a:tc>
                <a:tc rowSpan="2">
                  <a:txBody>
                    <a:bodyPr/>
                    <a:lstStyle/>
                    <a:p>
                      <a:pPr algn="ctr"/>
                      <a:r>
                        <a:rPr lang="es-ES" sz="1050" dirty="0">
                          <a:effectLst/>
                        </a:rPr>
                        <a:t>Visibilidad y corresponsabilidad</a:t>
                      </a:r>
                      <a:endParaRPr lang="es-ES" sz="1050" dirty="0">
                        <a:effectLst/>
                        <a:latin typeface="+mn-lt"/>
                        <a:ea typeface="Times New Roman" panose="02020603050405020304" pitchFamily="18" charset="0"/>
                      </a:endParaRPr>
                    </a:p>
                  </a:txBody>
                  <a:tcPr marL="6161" marR="6161" marT="0" marB="0" anchor="ctr">
                    <a:lnL w="12700" cap="flat" cmpd="sng" algn="ctr">
                      <a:solidFill>
                        <a:schemeClr val="tx1"/>
                      </a:solidFill>
                      <a:prstDash val="solid"/>
                      <a:round/>
                      <a:headEnd type="none" w="med" len="med"/>
                      <a:tailEnd type="none" w="med" len="med"/>
                    </a:lnL>
                    <a:solidFill>
                      <a:schemeClr val="accent1">
                        <a:lumMod val="75000"/>
                      </a:schemeClr>
                    </a:solidFill>
                  </a:tcPr>
                </a:tc>
                <a:extLst>
                  <a:ext uri="{0D108BD9-81ED-4DB2-BD59-A6C34878D82A}">
                    <a16:rowId xmlns:a16="http://schemas.microsoft.com/office/drawing/2014/main" val="3411352034"/>
                  </a:ext>
                </a:extLst>
              </a:tr>
              <a:tr h="330055">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vMerge="1">
                  <a:txBody>
                    <a:bodyPr/>
                    <a:lstStyle/>
                    <a:p>
                      <a:endParaRPr lang="es-ES"/>
                    </a:p>
                  </a:txBody>
                  <a:tcPr/>
                </a:tc>
                <a:tc>
                  <a:txBody>
                    <a:bodyPr/>
                    <a:lstStyle/>
                    <a:p>
                      <a:pPr algn="ctr"/>
                      <a:r>
                        <a:rPr lang="en-US" sz="1050" dirty="0">
                          <a:effectLst/>
                        </a:rPr>
                        <a:t>Por </a:t>
                      </a:r>
                      <a:r>
                        <a:rPr lang="en-US" sz="1050" dirty="0" err="1">
                          <a:effectLst/>
                        </a:rPr>
                        <a:t>los</a:t>
                      </a:r>
                      <a:r>
                        <a:rPr lang="en-US" sz="1050" dirty="0">
                          <a:effectLst/>
                        </a:rPr>
                        <a:t> </a:t>
                      </a:r>
                      <a:r>
                        <a:rPr lang="en-US" sz="1050" dirty="0" err="1">
                          <a:effectLst/>
                        </a:rPr>
                        <a:t>políticos</a:t>
                      </a:r>
                      <a:endParaRPr lang="es-ES" sz="1050" dirty="0">
                        <a:effectLst/>
                        <a:latin typeface="+mn-lt"/>
                        <a:ea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US" sz="1050" dirty="0">
                          <a:effectLst/>
                        </a:rPr>
                        <a:t>Por </a:t>
                      </a:r>
                      <a:r>
                        <a:rPr lang="en-US" sz="1050" dirty="0" err="1">
                          <a:effectLst/>
                        </a:rPr>
                        <a:t>el</a:t>
                      </a:r>
                      <a:r>
                        <a:rPr lang="en-US" sz="1050" dirty="0">
                          <a:effectLst/>
                        </a:rPr>
                        <a:t> sector privado</a:t>
                      </a:r>
                      <a:endParaRPr lang="es-ES" sz="1050" dirty="0">
                        <a:effectLst/>
                        <a:latin typeface="+mn-lt"/>
                        <a:ea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vMerge="1">
                  <a:txBody>
                    <a:bodyPr/>
                    <a:lstStyle/>
                    <a:p>
                      <a:endParaRPr lang="es-ES"/>
                    </a:p>
                  </a:txBody>
                  <a:tcPr/>
                </a:tc>
                <a:tc vMerge="1">
                  <a:txBody>
                    <a:bodyPr/>
                    <a:lstStyle/>
                    <a:p>
                      <a:endParaRPr lang="es-ES"/>
                    </a:p>
                  </a:txBody>
                  <a:tcPr/>
                </a:tc>
                <a:extLst>
                  <a:ext uri="{0D108BD9-81ED-4DB2-BD59-A6C34878D82A}">
                    <a16:rowId xmlns:a16="http://schemas.microsoft.com/office/drawing/2014/main" val="3011586314"/>
                  </a:ext>
                </a:extLst>
              </a:tr>
              <a:tr h="165027">
                <a:tc gridSpan="16">
                  <a:txBody>
                    <a:bodyPr/>
                    <a:lstStyle/>
                    <a:p>
                      <a:pPr algn="l"/>
                      <a:r>
                        <a:rPr lang="es-ES" sz="1000" dirty="0">
                          <a:effectLst/>
                        </a:rPr>
                        <a:t>BUENAS ELECCIONES</a:t>
                      </a:r>
                      <a:endParaRPr lang="es-ES" sz="1000" dirty="0">
                        <a:effectLst/>
                        <a:latin typeface="+mn-lt"/>
                        <a:ea typeface="Times New Roman" panose="02020603050405020304" pitchFamily="18" charset="0"/>
                      </a:endParaRPr>
                    </a:p>
                  </a:txBody>
                  <a:tcPr marL="23766" marR="23766" marT="0" marB="0" anchor="ctr">
                    <a:lnB w="12700" cap="flat" cmpd="sng" algn="ctr">
                      <a:solidFill>
                        <a:schemeClr val="tx1"/>
                      </a:solidFill>
                      <a:prstDash val="solid"/>
                      <a:round/>
                      <a:headEnd type="none" w="med" len="med"/>
                      <a:tailEnd type="none" w="med" len="med"/>
                    </a:lnB>
                    <a:solidFill>
                      <a:schemeClr val="tx1">
                        <a:lumMod val="65000"/>
                        <a:lumOff val="35000"/>
                      </a:schemeClr>
                    </a:solidFill>
                  </a:tcP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tc hMerge="1">
                  <a:txBody>
                    <a:bodyPr/>
                    <a:lstStyle/>
                    <a:p>
                      <a:pPr algn="ctr"/>
                      <a:endParaRPr lang="es-ES" sz="1000" dirty="0">
                        <a:effectLst/>
                        <a:latin typeface="+mn-lt"/>
                        <a:ea typeface="Times New Roman" panose="02020603050405020304" pitchFamily="18" charset="0"/>
                      </a:endParaRPr>
                    </a:p>
                  </a:txBody>
                  <a:tcPr marL="23766" marR="23766" marT="0" marB="0" anchor="ctr"/>
                </a:tc>
                <a:extLst>
                  <a:ext uri="{0D108BD9-81ED-4DB2-BD59-A6C34878D82A}">
                    <a16:rowId xmlns:a16="http://schemas.microsoft.com/office/drawing/2014/main" val="1627567608"/>
                  </a:ext>
                </a:extLst>
              </a:tr>
              <a:tr h="330055">
                <a:tc>
                  <a:txBody>
                    <a:bodyPr/>
                    <a:lstStyle/>
                    <a:p>
                      <a:pPr algn="l"/>
                      <a:r>
                        <a:rPr lang="es-ES" sz="1050" dirty="0">
                          <a:effectLst/>
                        </a:rPr>
                        <a:t>Impuesto sobre la propiedad inmueble y contribuciones especiales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8994293"/>
                  </a:ext>
                </a:extLst>
              </a:tr>
              <a:tr h="330055">
                <a:tc>
                  <a:txBody>
                    <a:bodyPr/>
                    <a:lstStyle/>
                    <a:p>
                      <a:pPr algn="l"/>
                      <a:r>
                        <a:rPr lang="es-ES" sz="1050" dirty="0">
                          <a:effectLst/>
                        </a:rPr>
                        <a:t>Impuesto sobre transferencia de la propiedad</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41708453"/>
                  </a:ext>
                </a:extLst>
              </a:tr>
              <a:tr h="330055">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actividades</a:t>
                      </a:r>
                      <a:r>
                        <a:rPr lang="en-US" sz="1050" dirty="0">
                          <a:effectLst/>
                        </a:rPr>
                        <a:t> </a:t>
                      </a:r>
                      <a:r>
                        <a:rPr lang="en-US" sz="1050" dirty="0" err="1">
                          <a:effectLst/>
                        </a:rPr>
                        <a:t>económicas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4288151084"/>
                  </a:ext>
                </a:extLst>
              </a:tr>
              <a:tr h="165027">
                <a:tc>
                  <a:txBody>
                    <a:bodyPr/>
                    <a:lstStyle/>
                    <a:p>
                      <a:pPr algn="l"/>
                      <a:r>
                        <a:rPr lang="es-ES" sz="1050" dirty="0">
                          <a:effectLst/>
                        </a:rPr>
                        <a:t>IRPF e impuestos sobre nóminas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27096331"/>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ventas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631162916"/>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vehículos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975947194"/>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la </a:t>
                      </a:r>
                      <a:r>
                        <a:rPr lang="en-US" sz="1050" dirty="0" err="1">
                          <a:effectLst/>
                        </a:rPr>
                        <a:t>construcción</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928127"/>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el</a:t>
                      </a:r>
                      <a:r>
                        <a:rPr lang="en-US" sz="1050" dirty="0">
                          <a:effectLst/>
                        </a:rPr>
                        <a:t> </a:t>
                      </a:r>
                      <a:r>
                        <a:rPr lang="en-US" sz="1050" dirty="0" err="1">
                          <a:effectLst/>
                        </a:rPr>
                        <a:t>transporte</a:t>
                      </a:r>
                      <a:r>
                        <a:rPr lang="en-US" sz="1050" dirty="0">
                          <a:effectLst/>
                        </a:rPr>
                        <a:t> </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4255080184"/>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alcohol</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87254785"/>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electricidad</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36607308"/>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hidrocarburos</a:t>
                      </a:r>
                      <a:r>
                        <a:rPr lang="en-US" sz="1050" dirty="0">
                          <a:effectLst/>
                        </a:rPr>
                        <a:t> </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238598055"/>
                  </a:ext>
                </a:extLst>
              </a:tr>
              <a:tr h="165027">
                <a:tc>
                  <a:txBody>
                    <a:bodyPr/>
                    <a:lstStyle/>
                    <a:p>
                      <a:pPr algn="l"/>
                      <a:r>
                        <a:rPr lang="en-US" sz="1050" dirty="0" err="1">
                          <a:effectLst/>
                        </a:rPr>
                        <a:t>Impuestos</a:t>
                      </a:r>
                      <a:r>
                        <a:rPr lang="en-US" sz="1050" dirty="0">
                          <a:effectLst/>
                        </a:rPr>
                        <a:t> </a:t>
                      </a:r>
                      <a:r>
                        <a:rPr lang="en-US" sz="1050" dirty="0" err="1">
                          <a:effectLst/>
                        </a:rPr>
                        <a:t>verdes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13098865"/>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telecomunicaciones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894494893"/>
                  </a:ext>
                </a:extLst>
              </a:tr>
              <a:tr h="165027">
                <a:tc gridSpan="16">
                  <a:txBody>
                    <a:bodyPr/>
                    <a:lstStyle/>
                    <a:p>
                      <a:pPr algn="l"/>
                      <a:r>
                        <a:rPr lang="en-US" sz="1000" dirty="0">
                          <a:effectLst/>
                        </a:rPr>
                        <a:t>MALAS ELECCIONES</a:t>
                      </a:r>
                      <a:endParaRPr lang="es-ES" sz="1000" dirty="0">
                        <a:effectLst/>
                        <a:latin typeface="+mn-lt"/>
                      </a:endParaRPr>
                    </a:p>
                  </a:txBody>
                  <a:tcPr marL="23766" marR="23766"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65000"/>
                        <a:lumOff val="35000"/>
                      </a:schemeClr>
                    </a:solidFill>
                  </a:tcP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dirty="0"/>
                    </a:p>
                  </a:txBody>
                  <a:tcPr marL="23766" marR="23766" marT="0" marB="0" anchor="ctr"/>
                </a:tc>
                <a:extLst>
                  <a:ext uri="{0D108BD9-81ED-4DB2-BD59-A6C34878D82A}">
                    <a16:rowId xmlns:a16="http://schemas.microsoft.com/office/drawing/2014/main" val="3888993782"/>
                  </a:ext>
                </a:extLst>
              </a:tr>
              <a:tr h="165027">
                <a:tc>
                  <a:txBody>
                    <a:bodyPr/>
                    <a:lstStyle/>
                    <a:p>
                      <a:pPr algn="l"/>
                      <a:r>
                        <a:rPr lang="en-US" sz="1050" dirty="0" err="1">
                          <a:effectLst/>
                        </a:rPr>
                        <a:t>Impuesto</a:t>
                      </a:r>
                      <a:r>
                        <a:rPr lang="en-US" sz="1050" dirty="0">
                          <a:effectLst/>
                        </a:rPr>
                        <a:t> </a:t>
                      </a:r>
                      <a:r>
                        <a:rPr lang="en-US" sz="1050" dirty="0" err="1">
                          <a:effectLst/>
                        </a:rPr>
                        <a:t>sobre</a:t>
                      </a:r>
                      <a:r>
                        <a:rPr lang="en-US" sz="1050" dirty="0">
                          <a:effectLst/>
                        </a:rPr>
                        <a:t> </a:t>
                      </a:r>
                      <a:r>
                        <a:rPr lang="en-US" sz="1050" dirty="0" err="1">
                          <a:effectLst/>
                        </a:rPr>
                        <a:t>sociedades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extLst>
                  <a:ext uri="{0D108BD9-81ED-4DB2-BD59-A6C34878D82A}">
                    <a16:rowId xmlns:a16="http://schemas.microsoft.com/office/drawing/2014/main" val="2889562837"/>
                  </a:ext>
                </a:extLst>
              </a:tr>
              <a:tr h="165027">
                <a:tc>
                  <a:txBody>
                    <a:bodyPr/>
                    <a:lstStyle/>
                    <a:p>
                      <a:pPr algn="l"/>
                      <a:r>
                        <a:rPr lang="en-US" sz="1050" dirty="0">
                          <a:effectLst/>
                        </a:rPr>
                        <a:t>IVA</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2047122337"/>
                  </a:ext>
                </a:extLst>
              </a:tr>
              <a:tr h="165027">
                <a:tc gridSpan="16">
                  <a:txBody>
                    <a:bodyPr/>
                    <a:lstStyle/>
                    <a:p>
                      <a:pPr algn="l"/>
                      <a:r>
                        <a:rPr lang="en-US" sz="1000" dirty="0">
                          <a:effectLst/>
                        </a:rPr>
                        <a:t>ZONA DE INDECISIÓN</a:t>
                      </a:r>
                      <a:endParaRPr lang="es-ES" sz="1000" dirty="0">
                        <a:effectLst/>
                        <a:latin typeface="+mn-lt"/>
                      </a:endParaRPr>
                    </a:p>
                  </a:txBody>
                  <a:tcPr marL="23766" marR="23766"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65000"/>
                        <a:lumOff val="35000"/>
                      </a:schemeClr>
                    </a:solidFill>
                  </a:tcP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solidFill>
                      <a:srgbClr val="C00000"/>
                    </a:solidFill>
                  </a:tcP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a:p>
                  </a:txBody>
                  <a:tcPr marL="23766" marR="23766" marT="0" marB="0" anchor="ctr"/>
                </a:tc>
                <a:tc hMerge="1">
                  <a:txBody>
                    <a:bodyPr/>
                    <a:lstStyle/>
                    <a:p>
                      <a:endParaRPr dirty="0"/>
                    </a:p>
                  </a:txBody>
                  <a:tcPr marL="23766" marR="23766" marT="0" marB="0" anchor="ctr"/>
                </a:tc>
                <a:extLst>
                  <a:ext uri="{0D108BD9-81ED-4DB2-BD59-A6C34878D82A}">
                    <a16:rowId xmlns:a16="http://schemas.microsoft.com/office/drawing/2014/main" val="3926012204"/>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publicidad</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2984338469"/>
                  </a:ext>
                </a:extLst>
              </a:tr>
              <a:tr h="165027">
                <a:tc>
                  <a:txBody>
                    <a:bodyPr/>
                    <a:lstStyle/>
                    <a:p>
                      <a:pPr algn="l"/>
                      <a:r>
                        <a:rPr lang="en-US" sz="1050" dirty="0" err="1">
                          <a:effectLst/>
                        </a:rPr>
                        <a:t>Impuesto</a:t>
                      </a:r>
                      <a:r>
                        <a:rPr lang="en-US" sz="1050" dirty="0">
                          <a:effectLst/>
                        </a:rPr>
                        <a:t> </a:t>
                      </a:r>
                      <a:r>
                        <a:rPr lang="en-US" sz="1050" dirty="0" err="1">
                          <a:effectLst/>
                        </a:rPr>
                        <a:t>sobre</a:t>
                      </a:r>
                      <a:r>
                        <a:rPr lang="en-US" sz="1050" dirty="0">
                          <a:effectLst/>
                        </a:rPr>
                        <a:t> </a:t>
                      </a:r>
                      <a:r>
                        <a:rPr lang="en-US" sz="1050" dirty="0" err="1">
                          <a:effectLst/>
                        </a:rPr>
                        <a:t>espectáculos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903537649"/>
                  </a:ext>
                </a:extLst>
              </a:tr>
              <a:tr h="330055">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actividades</a:t>
                      </a:r>
                      <a:r>
                        <a:rPr lang="en-US" sz="1050" dirty="0">
                          <a:effectLst/>
                        </a:rPr>
                        <a:t> </a:t>
                      </a:r>
                      <a:r>
                        <a:rPr lang="en-US" sz="1050" dirty="0" err="1">
                          <a:effectLst/>
                        </a:rPr>
                        <a:t>financieras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a:effectLst/>
                        </a:rPr>
                        <a:t> </a:t>
                      </a:r>
                      <a:endParaRPr lang="es-ES" sz="100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extLst>
                  <a:ext uri="{0D108BD9-81ED-4DB2-BD59-A6C34878D82A}">
                    <a16:rowId xmlns:a16="http://schemas.microsoft.com/office/drawing/2014/main" val="2416515331"/>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el</a:t>
                      </a:r>
                      <a:r>
                        <a:rPr lang="en-US" sz="1050" dirty="0">
                          <a:effectLst/>
                        </a:rPr>
                        <a:t> </a:t>
                      </a:r>
                      <a:r>
                        <a:rPr lang="en-US" sz="1050" dirty="0" err="1">
                          <a:effectLst/>
                        </a:rPr>
                        <a:t>juego</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959331619"/>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hoteles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extLst>
                  <a:ext uri="{0D108BD9-81ED-4DB2-BD59-A6C34878D82A}">
                    <a16:rowId xmlns:a16="http://schemas.microsoft.com/office/drawing/2014/main" val="1156564702"/>
                  </a:ext>
                </a:extLst>
              </a:tr>
              <a:tr h="165027">
                <a:tc>
                  <a:txBody>
                    <a:bodyPr/>
                    <a:lstStyle/>
                    <a:p>
                      <a:pPr algn="l"/>
                      <a:r>
                        <a:rPr lang="en-US" sz="1050" dirty="0" err="1">
                          <a:effectLst/>
                        </a:rPr>
                        <a:t>Impuestos</a:t>
                      </a:r>
                      <a:r>
                        <a:rPr lang="en-US" sz="1050" dirty="0">
                          <a:effectLst/>
                        </a:rPr>
                        <a:t> </a:t>
                      </a:r>
                      <a:r>
                        <a:rPr lang="en-US" sz="1050" dirty="0" err="1">
                          <a:effectLst/>
                        </a:rPr>
                        <a:t>sobre</a:t>
                      </a:r>
                      <a:r>
                        <a:rPr lang="en-US" sz="1050" dirty="0">
                          <a:effectLst/>
                        </a:rPr>
                        <a:t> </a:t>
                      </a:r>
                      <a:r>
                        <a:rPr lang="en-US" sz="1050" dirty="0" err="1">
                          <a:effectLst/>
                        </a:rPr>
                        <a:t>seguros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491374017"/>
                  </a:ext>
                </a:extLst>
              </a:tr>
              <a:tr h="165027">
                <a:tc>
                  <a:txBody>
                    <a:bodyPr/>
                    <a:lstStyle/>
                    <a:p>
                      <a:pPr algn="l"/>
                      <a:r>
                        <a:rPr lang="en-US" sz="1050" dirty="0" err="1">
                          <a:effectLst/>
                        </a:rPr>
                        <a:t>Impuiestos</a:t>
                      </a:r>
                      <a:r>
                        <a:rPr lang="en-US" sz="1050" dirty="0">
                          <a:effectLst/>
                        </a:rPr>
                        <a:t> </a:t>
                      </a:r>
                      <a:r>
                        <a:rPr lang="en-US" sz="1050" dirty="0" err="1">
                          <a:effectLst/>
                        </a:rPr>
                        <a:t>sobre</a:t>
                      </a:r>
                      <a:r>
                        <a:rPr lang="en-US" sz="1050" dirty="0">
                          <a:effectLst/>
                        </a:rPr>
                        <a:t> </a:t>
                      </a:r>
                      <a:r>
                        <a:rPr lang="en-US" sz="1050" dirty="0" err="1">
                          <a:effectLst/>
                        </a:rPr>
                        <a:t>recursos</a:t>
                      </a:r>
                      <a:r>
                        <a:rPr lang="en-US" sz="1050" dirty="0">
                          <a:effectLst/>
                        </a:rPr>
                        <a:t> naturales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920032606"/>
                  </a:ext>
                </a:extLst>
              </a:tr>
              <a:tr h="165027">
                <a:tc>
                  <a:txBody>
                    <a:bodyPr/>
                    <a:lstStyle/>
                    <a:p>
                      <a:pPr algn="l"/>
                      <a:r>
                        <a:rPr lang="en-US" sz="1050" dirty="0" err="1">
                          <a:effectLst/>
                        </a:rPr>
                        <a:t>Impuesto</a:t>
                      </a:r>
                      <a:r>
                        <a:rPr lang="en-US" sz="1050" dirty="0">
                          <a:effectLst/>
                        </a:rPr>
                        <a:t> </a:t>
                      </a:r>
                      <a:r>
                        <a:rPr lang="en-US" sz="1050" dirty="0" err="1">
                          <a:effectLst/>
                        </a:rPr>
                        <a:t>sobre</a:t>
                      </a:r>
                      <a:r>
                        <a:rPr lang="en-US" sz="1050" dirty="0">
                          <a:effectLst/>
                        </a:rPr>
                        <a:t> </a:t>
                      </a:r>
                      <a:r>
                        <a:rPr lang="en-US" sz="1050" dirty="0" err="1">
                          <a:effectLst/>
                        </a:rPr>
                        <a:t>los</a:t>
                      </a:r>
                      <a:r>
                        <a:rPr lang="en-US" sz="1050" dirty="0">
                          <a:effectLst/>
                        </a:rPr>
                        <a:t> </a:t>
                      </a:r>
                      <a:r>
                        <a:rPr lang="en-US" sz="1050" dirty="0" err="1">
                          <a:effectLst/>
                        </a:rPr>
                        <a:t>sellos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US" sz="1000">
                          <a:effectLst/>
                        </a:rPr>
                        <a:t> </a:t>
                      </a:r>
                      <a:endParaRPr lang="es-ES" sz="100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 </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extLst>
                  <a:ext uri="{0D108BD9-81ED-4DB2-BD59-A6C34878D82A}">
                    <a16:rowId xmlns:a16="http://schemas.microsoft.com/office/drawing/2014/main" val="1158082987"/>
                  </a:ext>
                </a:extLst>
              </a:tr>
              <a:tr h="330055">
                <a:tc>
                  <a:txBody>
                    <a:bodyPr/>
                    <a:lstStyle/>
                    <a:p>
                      <a:pPr algn="l"/>
                      <a:r>
                        <a:rPr lang="es-ES" sz="1050" dirty="0">
                          <a:effectLst/>
                        </a:rPr>
                        <a:t>Impuestos sobre patrimonio y herencias</a:t>
                      </a:r>
                      <a:endParaRPr lang="es-ES" sz="105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pPr algn="ctr"/>
                      <a:r>
                        <a:rPr lang="en-US" sz="1000" dirty="0">
                          <a:effectLst/>
                        </a:rPr>
                        <a:t>M/A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B</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tc>
                  <a:txBody>
                    <a:bodyPr/>
                    <a:lstStyle/>
                    <a:p>
                      <a:pPr algn="ctr"/>
                      <a:r>
                        <a:rPr lang="en-US" sz="1000" dirty="0">
                          <a:effectLst/>
                        </a:rPr>
                        <a:t>A</a:t>
                      </a:r>
                      <a:endParaRPr lang="es-ES" sz="1000" dirty="0">
                        <a:effectLst/>
                        <a:latin typeface="+mn-lt"/>
                        <a:ea typeface="Times New Roman" panose="02020603050405020304" pitchFamily="18" charset="0"/>
                      </a:endParaRPr>
                    </a:p>
                  </a:txBody>
                  <a:tcPr marL="23766" marR="2376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28455188"/>
                  </a:ext>
                </a:extLst>
              </a:tr>
            </a:tbl>
          </a:graphicData>
        </a:graphic>
      </p:graphicFrame>
      <p:sp>
        <p:nvSpPr>
          <p:cNvPr id="7" name="CuadroTexto 6">
            <a:extLst>
              <a:ext uri="{FF2B5EF4-FFF2-40B4-BE49-F238E27FC236}">
                <a16:creationId xmlns:a16="http://schemas.microsoft.com/office/drawing/2014/main" id="{E52B7680-53E2-0443-3F67-1873D5483B44}"/>
              </a:ext>
            </a:extLst>
          </p:cNvPr>
          <p:cNvSpPr txBox="1"/>
          <p:nvPr/>
        </p:nvSpPr>
        <p:spPr>
          <a:xfrm>
            <a:off x="-1" y="6336789"/>
            <a:ext cx="2277933" cy="369332"/>
          </a:xfrm>
          <a:prstGeom prst="rect">
            <a:avLst/>
          </a:prstGeom>
          <a:solidFill>
            <a:schemeClr val="accent6">
              <a:lumMod val="40000"/>
              <a:lumOff val="60000"/>
            </a:schemeClr>
          </a:solidFill>
        </p:spPr>
        <p:txBody>
          <a:bodyPr wrap="square">
            <a:spAutoFit/>
          </a:bodyPr>
          <a:lstStyle/>
          <a:p>
            <a:pPr algn="ctr"/>
            <a:r>
              <a:rPr lang="es-ES" b="1" dirty="0"/>
              <a:t>A</a:t>
            </a:r>
            <a:r>
              <a:rPr lang="es-ES" dirty="0"/>
              <a:t>=Potencial Alto </a:t>
            </a:r>
          </a:p>
        </p:txBody>
      </p:sp>
      <p:sp>
        <p:nvSpPr>
          <p:cNvPr id="9" name="CuadroTexto 8">
            <a:extLst>
              <a:ext uri="{FF2B5EF4-FFF2-40B4-BE49-F238E27FC236}">
                <a16:creationId xmlns:a16="http://schemas.microsoft.com/office/drawing/2014/main" id="{E6E5BB57-EDCA-DD05-864F-B1A54A3D0B62}"/>
              </a:ext>
            </a:extLst>
          </p:cNvPr>
          <p:cNvSpPr txBox="1"/>
          <p:nvPr/>
        </p:nvSpPr>
        <p:spPr>
          <a:xfrm>
            <a:off x="2277932" y="6337072"/>
            <a:ext cx="2520000" cy="369332"/>
          </a:xfrm>
          <a:prstGeom prst="rect">
            <a:avLst/>
          </a:prstGeom>
          <a:solidFill>
            <a:schemeClr val="accent6">
              <a:lumMod val="60000"/>
              <a:lumOff val="40000"/>
            </a:schemeClr>
          </a:solidFill>
        </p:spPr>
        <p:txBody>
          <a:bodyPr wrap="square">
            <a:spAutoFit/>
          </a:bodyPr>
          <a:lstStyle/>
          <a:p>
            <a:pPr algn="ctr"/>
            <a:r>
              <a:rPr lang="es-ES" b="1" dirty="0"/>
              <a:t>M/A</a:t>
            </a:r>
            <a:r>
              <a:rPr lang="es-ES" dirty="0"/>
              <a:t>=Potencial Medio/Alto </a:t>
            </a:r>
          </a:p>
        </p:txBody>
      </p:sp>
      <p:sp>
        <p:nvSpPr>
          <p:cNvPr id="11" name="CuadroTexto 10">
            <a:extLst>
              <a:ext uri="{FF2B5EF4-FFF2-40B4-BE49-F238E27FC236}">
                <a16:creationId xmlns:a16="http://schemas.microsoft.com/office/drawing/2014/main" id="{4F137B3B-F259-3450-52D8-3B70EC88F418}"/>
              </a:ext>
            </a:extLst>
          </p:cNvPr>
          <p:cNvSpPr txBox="1"/>
          <p:nvPr/>
        </p:nvSpPr>
        <p:spPr>
          <a:xfrm>
            <a:off x="4797932" y="6337072"/>
            <a:ext cx="2520000" cy="369332"/>
          </a:xfrm>
          <a:prstGeom prst="rect">
            <a:avLst/>
          </a:prstGeom>
          <a:solidFill>
            <a:schemeClr val="accent6"/>
          </a:solidFill>
        </p:spPr>
        <p:txBody>
          <a:bodyPr wrap="square">
            <a:spAutoFit/>
          </a:bodyPr>
          <a:lstStyle/>
          <a:p>
            <a:pPr algn="ctr"/>
            <a:r>
              <a:rPr lang="es-ES" b="1" dirty="0"/>
              <a:t>M</a:t>
            </a:r>
            <a:r>
              <a:rPr lang="es-ES" dirty="0"/>
              <a:t>=Potencial medio </a:t>
            </a:r>
          </a:p>
        </p:txBody>
      </p:sp>
      <p:sp>
        <p:nvSpPr>
          <p:cNvPr id="13" name="CuadroTexto 12">
            <a:extLst>
              <a:ext uri="{FF2B5EF4-FFF2-40B4-BE49-F238E27FC236}">
                <a16:creationId xmlns:a16="http://schemas.microsoft.com/office/drawing/2014/main" id="{10B342BA-6439-B227-59B8-6AA8E9E9A939}"/>
              </a:ext>
            </a:extLst>
          </p:cNvPr>
          <p:cNvSpPr txBox="1"/>
          <p:nvPr/>
        </p:nvSpPr>
        <p:spPr>
          <a:xfrm>
            <a:off x="7317932" y="6337072"/>
            <a:ext cx="2520000" cy="369332"/>
          </a:xfrm>
          <a:prstGeom prst="rect">
            <a:avLst/>
          </a:prstGeom>
          <a:solidFill>
            <a:schemeClr val="accent6">
              <a:lumMod val="75000"/>
            </a:schemeClr>
          </a:solidFill>
        </p:spPr>
        <p:txBody>
          <a:bodyPr wrap="square">
            <a:spAutoFit/>
          </a:bodyPr>
          <a:lstStyle/>
          <a:p>
            <a:pPr algn="ctr"/>
            <a:r>
              <a:rPr lang="es-ES" b="1" dirty="0">
                <a:solidFill>
                  <a:schemeClr val="bg1"/>
                </a:solidFill>
              </a:rPr>
              <a:t>B/M</a:t>
            </a:r>
            <a:r>
              <a:rPr lang="es-ES" dirty="0">
                <a:solidFill>
                  <a:schemeClr val="bg1"/>
                </a:solidFill>
              </a:rPr>
              <a:t>=Potencial Medio/Bajo </a:t>
            </a:r>
          </a:p>
        </p:txBody>
      </p:sp>
      <p:sp>
        <p:nvSpPr>
          <p:cNvPr id="15" name="CuadroTexto 14">
            <a:extLst>
              <a:ext uri="{FF2B5EF4-FFF2-40B4-BE49-F238E27FC236}">
                <a16:creationId xmlns:a16="http://schemas.microsoft.com/office/drawing/2014/main" id="{E650DD39-2860-D5BF-F4E2-E8394580B30D}"/>
              </a:ext>
            </a:extLst>
          </p:cNvPr>
          <p:cNvSpPr txBox="1"/>
          <p:nvPr/>
        </p:nvSpPr>
        <p:spPr>
          <a:xfrm>
            <a:off x="9837933" y="6336789"/>
            <a:ext cx="2354067" cy="369332"/>
          </a:xfrm>
          <a:prstGeom prst="rect">
            <a:avLst/>
          </a:prstGeom>
          <a:solidFill>
            <a:schemeClr val="accent6">
              <a:lumMod val="50000"/>
            </a:schemeClr>
          </a:solidFill>
        </p:spPr>
        <p:txBody>
          <a:bodyPr wrap="square">
            <a:spAutoFit/>
          </a:bodyPr>
          <a:lstStyle/>
          <a:p>
            <a:pPr algn="ctr"/>
            <a:r>
              <a:rPr lang="es-ES" b="1" dirty="0">
                <a:solidFill>
                  <a:schemeClr val="bg1"/>
                </a:solidFill>
              </a:rPr>
              <a:t>B</a:t>
            </a:r>
            <a:r>
              <a:rPr lang="es-ES" dirty="0">
                <a:solidFill>
                  <a:schemeClr val="bg1"/>
                </a:solidFill>
              </a:rPr>
              <a:t>=Potencial Bajo</a:t>
            </a:r>
          </a:p>
        </p:txBody>
      </p:sp>
    </p:spTree>
    <p:extLst>
      <p:ext uri="{BB962C8B-B14F-4D97-AF65-F5344CB8AC3E}">
        <p14:creationId xmlns:p14="http://schemas.microsoft.com/office/powerpoint/2010/main" val="1589309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¿Qué nos dice la teoría y la experiencia internacional?</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85248" cy="596486"/>
          </a:xfrm>
        </p:spPr>
        <p:txBody>
          <a:bodyPr>
            <a:normAutofit fontScale="85000" lnSpcReduction="20000"/>
          </a:bodyPr>
          <a:lstStyle/>
          <a:p>
            <a:pPr marL="0" indent="0" algn="ctr">
              <a:buNone/>
            </a:pPr>
            <a:r>
              <a:rPr lang="es-ES" b="1" dirty="0"/>
              <a:t>Comparativa internacional de la suficiencia y autonomía del sistema español en la OCDE</a:t>
            </a:r>
          </a:p>
        </p:txBody>
      </p:sp>
      <p:graphicFrame>
        <p:nvGraphicFramePr>
          <p:cNvPr id="4" name="Tabla 3">
            <a:extLst>
              <a:ext uri="{FF2B5EF4-FFF2-40B4-BE49-F238E27FC236}">
                <a16:creationId xmlns:a16="http://schemas.microsoft.com/office/drawing/2014/main" id="{C8996871-138F-8033-2FD1-93ED9F7C771A}"/>
              </a:ext>
            </a:extLst>
          </p:cNvPr>
          <p:cNvGraphicFramePr>
            <a:graphicFrameLocks noGrp="1"/>
          </p:cNvGraphicFramePr>
          <p:nvPr>
            <p:extLst>
              <p:ext uri="{D42A27DB-BD31-4B8C-83A1-F6EECF244321}">
                <p14:modId xmlns:p14="http://schemas.microsoft.com/office/powerpoint/2010/main" val="2526520557"/>
              </p:ext>
            </p:extLst>
          </p:nvPr>
        </p:nvGraphicFramePr>
        <p:xfrm>
          <a:off x="30000" y="3026346"/>
          <a:ext cx="12132000" cy="3413760"/>
        </p:xfrm>
        <a:graphic>
          <a:graphicData uri="http://schemas.openxmlformats.org/drawingml/2006/table">
            <a:tbl>
              <a:tblPr firstRow="1" firstCol="1" bandRow="1">
                <a:tableStyleId>{5C22544A-7EE6-4342-B048-85BDC9FD1C3A}</a:tableStyleId>
              </a:tblPr>
              <a:tblGrid>
                <a:gridCol w="756000">
                  <a:extLst>
                    <a:ext uri="{9D8B030D-6E8A-4147-A177-3AD203B41FA5}">
                      <a16:colId xmlns:a16="http://schemas.microsoft.com/office/drawing/2014/main" val="2180020513"/>
                    </a:ext>
                  </a:extLst>
                </a:gridCol>
                <a:gridCol w="936000">
                  <a:extLst>
                    <a:ext uri="{9D8B030D-6E8A-4147-A177-3AD203B41FA5}">
                      <a16:colId xmlns:a16="http://schemas.microsoft.com/office/drawing/2014/main" val="206524501"/>
                    </a:ext>
                  </a:extLst>
                </a:gridCol>
                <a:gridCol w="936000">
                  <a:extLst>
                    <a:ext uri="{9D8B030D-6E8A-4147-A177-3AD203B41FA5}">
                      <a16:colId xmlns:a16="http://schemas.microsoft.com/office/drawing/2014/main" val="4034072172"/>
                    </a:ext>
                  </a:extLst>
                </a:gridCol>
                <a:gridCol w="468000">
                  <a:extLst>
                    <a:ext uri="{9D8B030D-6E8A-4147-A177-3AD203B41FA5}">
                      <a16:colId xmlns:a16="http://schemas.microsoft.com/office/drawing/2014/main" val="3409600924"/>
                    </a:ext>
                  </a:extLst>
                </a:gridCol>
                <a:gridCol w="864000">
                  <a:extLst>
                    <a:ext uri="{9D8B030D-6E8A-4147-A177-3AD203B41FA5}">
                      <a16:colId xmlns:a16="http://schemas.microsoft.com/office/drawing/2014/main" val="171737766"/>
                    </a:ext>
                  </a:extLst>
                </a:gridCol>
                <a:gridCol w="468000">
                  <a:extLst>
                    <a:ext uri="{9D8B030D-6E8A-4147-A177-3AD203B41FA5}">
                      <a16:colId xmlns:a16="http://schemas.microsoft.com/office/drawing/2014/main" val="891652371"/>
                    </a:ext>
                  </a:extLst>
                </a:gridCol>
                <a:gridCol w="864000">
                  <a:extLst>
                    <a:ext uri="{9D8B030D-6E8A-4147-A177-3AD203B41FA5}">
                      <a16:colId xmlns:a16="http://schemas.microsoft.com/office/drawing/2014/main" val="3350149939"/>
                    </a:ext>
                  </a:extLst>
                </a:gridCol>
                <a:gridCol w="1116000">
                  <a:extLst>
                    <a:ext uri="{9D8B030D-6E8A-4147-A177-3AD203B41FA5}">
                      <a16:colId xmlns:a16="http://schemas.microsoft.com/office/drawing/2014/main" val="1564180505"/>
                    </a:ext>
                  </a:extLst>
                </a:gridCol>
                <a:gridCol w="864000">
                  <a:extLst>
                    <a:ext uri="{9D8B030D-6E8A-4147-A177-3AD203B41FA5}">
                      <a16:colId xmlns:a16="http://schemas.microsoft.com/office/drawing/2014/main" val="2651075777"/>
                    </a:ext>
                  </a:extLst>
                </a:gridCol>
                <a:gridCol w="1116000">
                  <a:extLst>
                    <a:ext uri="{9D8B030D-6E8A-4147-A177-3AD203B41FA5}">
                      <a16:colId xmlns:a16="http://schemas.microsoft.com/office/drawing/2014/main" val="2833575210"/>
                    </a:ext>
                  </a:extLst>
                </a:gridCol>
                <a:gridCol w="864000">
                  <a:extLst>
                    <a:ext uri="{9D8B030D-6E8A-4147-A177-3AD203B41FA5}">
                      <a16:colId xmlns:a16="http://schemas.microsoft.com/office/drawing/2014/main" val="1962803326"/>
                    </a:ext>
                  </a:extLst>
                </a:gridCol>
                <a:gridCol w="864000">
                  <a:extLst>
                    <a:ext uri="{9D8B030D-6E8A-4147-A177-3AD203B41FA5}">
                      <a16:colId xmlns:a16="http://schemas.microsoft.com/office/drawing/2014/main" val="1041703844"/>
                    </a:ext>
                  </a:extLst>
                </a:gridCol>
                <a:gridCol w="1116000">
                  <a:extLst>
                    <a:ext uri="{9D8B030D-6E8A-4147-A177-3AD203B41FA5}">
                      <a16:colId xmlns:a16="http://schemas.microsoft.com/office/drawing/2014/main" val="3371073204"/>
                    </a:ext>
                  </a:extLst>
                </a:gridCol>
                <a:gridCol w="468000">
                  <a:extLst>
                    <a:ext uri="{9D8B030D-6E8A-4147-A177-3AD203B41FA5}">
                      <a16:colId xmlns:a16="http://schemas.microsoft.com/office/drawing/2014/main" val="577282016"/>
                    </a:ext>
                  </a:extLst>
                </a:gridCol>
                <a:gridCol w="432000">
                  <a:extLst>
                    <a:ext uri="{9D8B030D-6E8A-4147-A177-3AD203B41FA5}">
                      <a16:colId xmlns:a16="http://schemas.microsoft.com/office/drawing/2014/main" val="1207422333"/>
                    </a:ext>
                  </a:extLst>
                </a:gridCol>
              </a:tblGrid>
              <a:tr h="1128395">
                <a:tc rowSpan="2">
                  <a:txBody>
                    <a:bodyPr/>
                    <a:lstStyle/>
                    <a:p>
                      <a:pPr algn="ctr"/>
                      <a:endParaRPr lang="es-ES" sz="1400" dirty="0">
                        <a:effectLst/>
                        <a:latin typeface="+mn-lt"/>
                      </a:endParaRPr>
                    </a:p>
                  </a:txBody>
                  <a:tcPr marL="44450" marR="44450" marT="0" marB="0" anchor="ctr"/>
                </a:tc>
                <a:tc rowSpan="2">
                  <a:txBody>
                    <a:bodyPr/>
                    <a:lstStyle/>
                    <a:p>
                      <a:pPr algn="ctr"/>
                      <a:r>
                        <a:rPr lang="es-ES" sz="1400" dirty="0">
                          <a:effectLst/>
                          <a:latin typeface="+mn-lt"/>
                        </a:rPr>
                        <a:t>Recaudación</a:t>
                      </a:r>
                    </a:p>
                    <a:p>
                      <a:pPr algn="ctr"/>
                      <a:r>
                        <a:rPr lang="es-ES" sz="1400" dirty="0">
                          <a:effectLst/>
                          <a:latin typeface="+mn-lt"/>
                        </a:rPr>
                        <a:t>como % del PIB</a:t>
                      </a:r>
                      <a:endParaRPr lang="es-ES" sz="1400" dirty="0">
                        <a:effectLst/>
                        <a:latin typeface="+mn-lt"/>
                        <a:ea typeface="Times New Roman" panose="02020603050405020304" pitchFamily="18" charset="0"/>
                      </a:endParaRPr>
                    </a:p>
                  </a:txBody>
                  <a:tcPr marL="44450" marR="44450" marT="0" marB="0" anchor="ctr"/>
                </a:tc>
                <a:tc rowSpan="2">
                  <a:txBody>
                    <a:bodyPr/>
                    <a:lstStyle/>
                    <a:p>
                      <a:pPr algn="ctr"/>
                      <a:r>
                        <a:rPr lang="es-ES" sz="1400" dirty="0">
                          <a:effectLst/>
                          <a:latin typeface="+mn-lt"/>
                        </a:rPr>
                        <a:t>Recaudación</a:t>
                      </a:r>
                    </a:p>
                    <a:p>
                      <a:pPr algn="ctr"/>
                      <a:r>
                        <a:rPr lang="es-ES" sz="1400" dirty="0">
                          <a:effectLst/>
                          <a:latin typeface="+mn-lt"/>
                        </a:rPr>
                        <a:t>como % de la recaudación fiscal total</a:t>
                      </a:r>
                      <a:endParaRPr lang="es-ES" sz="1400" dirty="0">
                        <a:effectLst/>
                        <a:latin typeface="+mn-lt"/>
                        <a:ea typeface="Times New Roman" panose="02020603050405020304" pitchFamily="18" charset="0"/>
                      </a:endParaRPr>
                    </a:p>
                  </a:txBody>
                  <a:tcPr marL="44450" marR="44450" marT="0" marB="0" anchor="ctr"/>
                </a:tc>
                <a:tc gridSpan="2">
                  <a:txBody>
                    <a:bodyPr/>
                    <a:lstStyle/>
                    <a:p>
                      <a:pPr algn="ctr"/>
                      <a:r>
                        <a:rPr lang="es-ES" sz="1400" dirty="0">
                          <a:effectLst/>
                          <a:latin typeface="+mn-lt"/>
                        </a:rPr>
                        <a:t>Capacidad normativa sobre tipos impositivos y desgravaciones</a:t>
                      </a:r>
                      <a:endParaRPr lang="es-ES" sz="1400" dirty="0">
                        <a:effectLst/>
                        <a:latin typeface="+mn-lt"/>
                        <a:ea typeface="Times New Roman" panose="02020603050405020304" pitchFamily="18" charset="0"/>
                      </a:endParaRPr>
                    </a:p>
                  </a:txBody>
                  <a:tcPr marL="44450" marR="44450" marT="0" marB="0" anchor="ctr"/>
                </a:tc>
                <a:tc hMerge="1">
                  <a:txBody>
                    <a:bodyPr/>
                    <a:lstStyle/>
                    <a:p>
                      <a:endParaRPr lang="es-ES"/>
                    </a:p>
                  </a:txBody>
                  <a:tcPr/>
                </a:tc>
                <a:tc gridSpan="2">
                  <a:txBody>
                    <a:bodyPr/>
                    <a:lstStyle/>
                    <a:p>
                      <a:pPr algn="ctr"/>
                      <a:r>
                        <a:rPr lang="es-ES" sz="1400" dirty="0">
                          <a:effectLst/>
                          <a:latin typeface="+mn-lt"/>
                        </a:rPr>
                        <a:t>Capacidad sobre tipos impositivos</a:t>
                      </a:r>
                      <a:endParaRPr lang="es-ES" sz="1400" dirty="0">
                        <a:effectLst/>
                        <a:latin typeface="+mn-lt"/>
                        <a:ea typeface="Times New Roman" panose="02020603050405020304" pitchFamily="18" charset="0"/>
                      </a:endParaRPr>
                    </a:p>
                  </a:txBody>
                  <a:tcPr marL="44450" marR="44450" marT="0" marB="0" anchor="ctr"/>
                </a:tc>
                <a:tc hMerge="1">
                  <a:txBody>
                    <a:bodyPr/>
                    <a:lstStyle/>
                    <a:p>
                      <a:endParaRPr lang="es-ES"/>
                    </a:p>
                  </a:txBody>
                  <a:tcPr/>
                </a:tc>
                <a:tc rowSpan="2">
                  <a:txBody>
                    <a:bodyPr/>
                    <a:lstStyle/>
                    <a:p>
                      <a:pPr algn="ctr"/>
                      <a:r>
                        <a:rPr lang="es-ES" sz="1400" dirty="0">
                          <a:effectLst/>
                          <a:latin typeface="+mn-lt"/>
                        </a:rPr>
                        <a:t>Capacidad sobre desgravaciones</a:t>
                      </a:r>
                    </a:p>
                  </a:txBody>
                  <a:tcPr marL="44450" marR="44450" marT="0" marB="0" anchor="ctr"/>
                </a:tc>
                <a:tc gridSpan="4">
                  <a:txBody>
                    <a:bodyPr/>
                    <a:lstStyle/>
                    <a:p>
                      <a:pPr algn="ctr"/>
                      <a:r>
                        <a:rPr lang="es-ES" sz="1400" dirty="0">
                          <a:effectLst/>
                          <a:latin typeface="+mn-lt"/>
                        </a:rPr>
                        <a:t>Participaciones en impuestos</a:t>
                      </a:r>
                      <a:endParaRPr lang="es-ES" sz="1400" dirty="0">
                        <a:effectLst/>
                        <a:latin typeface="+mn-lt"/>
                        <a:ea typeface="Times New Roman" panose="02020603050405020304" pitchFamily="18" charset="0"/>
                      </a:endParaRPr>
                    </a:p>
                  </a:txBody>
                  <a:tcPr marL="44450" marR="44450" marT="0" marB="0" anchor="ctr"/>
                </a:tc>
                <a:tc hMerge="1">
                  <a:txBody>
                    <a:bodyPr/>
                    <a:lstStyle/>
                    <a:p>
                      <a:endParaRPr lang="es-ES"/>
                    </a:p>
                  </a:txBody>
                  <a:tcPr/>
                </a:tc>
                <a:tc hMerge="1">
                  <a:txBody>
                    <a:bodyPr/>
                    <a:lstStyle/>
                    <a:p>
                      <a:endParaRPr lang="es-ES"/>
                    </a:p>
                  </a:txBody>
                  <a:tcPr/>
                </a:tc>
                <a:tc hMerge="1">
                  <a:txBody>
                    <a:bodyPr/>
                    <a:lstStyle/>
                    <a:p>
                      <a:endParaRPr lang="es-ES"/>
                    </a:p>
                  </a:txBody>
                  <a:tcPr/>
                </a:tc>
                <a:tc rowSpan="2">
                  <a:txBody>
                    <a:bodyPr/>
                    <a:lstStyle/>
                    <a:p>
                      <a:pPr algn="ctr"/>
                      <a:r>
                        <a:rPr lang="es-ES" sz="1400" dirty="0">
                          <a:effectLst/>
                          <a:latin typeface="+mn-lt"/>
                        </a:rPr>
                        <a:t>Tipos y desgravaciones establecidas por el gobierno central</a:t>
                      </a:r>
                    </a:p>
                    <a:p>
                      <a:pPr algn="ctr"/>
                      <a:r>
                        <a:rPr lang="es-ES" sz="1400" dirty="0">
                          <a:effectLst/>
                          <a:latin typeface="+mn-lt"/>
                        </a:rPr>
                        <a:t> </a:t>
                      </a:r>
                    </a:p>
                  </a:txBody>
                  <a:tcPr marL="44450" marR="44450" marT="0" marB="0" anchor="ctr"/>
                </a:tc>
                <a:tc rowSpan="2">
                  <a:txBody>
                    <a:bodyPr/>
                    <a:lstStyle/>
                    <a:p>
                      <a:pPr algn="ctr"/>
                      <a:r>
                        <a:rPr lang="es-ES" sz="1400" dirty="0">
                          <a:effectLst/>
                          <a:latin typeface="+mn-lt"/>
                        </a:rPr>
                        <a:t>Otros</a:t>
                      </a:r>
                    </a:p>
                    <a:p>
                      <a:pPr algn="ctr"/>
                      <a:r>
                        <a:rPr lang="es-ES" sz="1400" dirty="0">
                          <a:effectLst/>
                          <a:latin typeface="+mn-lt"/>
                        </a:rPr>
                        <a:t> </a:t>
                      </a:r>
                    </a:p>
                  </a:txBody>
                  <a:tcPr marL="44450" marR="44450" marT="0" marB="0" anchor="ctr"/>
                </a:tc>
                <a:tc rowSpan="2">
                  <a:txBody>
                    <a:bodyPr/>
                    <a:lstStyle/>
                    <a:p>
                      <a:pPr algn="ctr"/>
                      <a:r>
                        <a:rPr lang="es-ES" sz="1400" dirty="0">
                          <a:effectLst/>
                          <a:latin typeface="+mn-lt"/>
                        </a:rPr>
                        <a:t>Total</a:t>
                      </a:r>
                    </a:p>
                    <a:p>
                      <a:pPr algn="ctr"/>
                      <a:r>
                        <a:rPr lang="es-ES" sz="1400" dirty="0">
                          <a:effectLst/>
                          <a:latin typeface="+mn-lt"/>
                        </a:rPr>
                        <a:t> </a:t>
                      </a:r>
                    </a:p>
                  </a:txBody>
                  <a:tcPr marL="44450" marR="44450" marT="0" marB="0" anchor="ctr"/>
                </a:tc>
                <a:extLst>
                  <a:ext uri="{0D108BD9-81ED-4DB2-BD59-A6C34878D82A}">
                    <a16:rowId xmlns:a16="http://schemas.microsoft.com/office/drawing/2014/main" val="3943067781"/>
                  </a:ext>
                </a:extLst>
              </a:tr>
              <a:tr h="457200">
                <a:tc vMerge="1">
                  <a:txBody>
                    <a:bodyPr/>
                    <a:lstStyle/>
                    <a:p>
                      <a:endParaRPr lang="es-ES" sz="1400" dirty="0">
                        <a:effectLst/>
                        <a:latin typeface="+mn-lt"/>
                      </a:endParaRPr>
                    </a:p>
                  </a:txBody>
                  <a:tcPr marL="44450" marR="44450" marT="0" marB="0" anchor="b"/>
                </a:tc>
                <a:tc vMerge="1">
                  <a:txBody>
                    <a:bodyPr/>
                    <a:lstStyle/>
                    <a:p>
                      <a:endParaRPr lang="es-ES"/>
                    </a:p>
                  </a:txBody>
                  <a:tcPr/>
                </a:tc>
                <a:tc vMerge="1">
                  <a:txBody>
                    <a:bodyPr/>
                    <a:lstStyle/>
                    <a:p>
                      <a:endParaRPr lang="es-ES"/>
                    </a:p>
                  </a:txBody>
                  <a:tcPr/>
                </a:tc>
                <a:tc>
                  <a:txBody>
                    <a:bodyPr/>
                    <a:lstStyle/>
                    <a:p>
                      <a:pPr algn="ctr"/>
                      <a:r>
                        <a:rPr lang="es-ES" sz="1400" dirty="0">
                          <a:effectLst/>
                          <a:latin typeface="+mn-lt"/>
                        </a:rPr>
                        <a:t>Plena </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Restringida</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Plena </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Restringida</a:t>
                      </a:r>
                      <a:endParaRPr lang="es-ES" sz="1400" dirty="0">
                        <a:effectLst/>
                        <a:latin typeface="+mn-lt"/>
                        <a:ea typeface="Times New Roman" panose="02020603050405020304" pitchFamily="18" charset="0"/>
                      </a:endParaRPr>
                    </a:p>
                  </a:txBody>
                  <a:tcPr marL="44450" marR="44450" marT="0" marB="0" anchor="ctr"/>
                </a:tc>
                <a:tc vMerge="1">
                  <a:txBody>
                    <a:bodyPr/>
                    <a:lstStyle/>
                    <a:p>
                      <a:endParaRPr dirty="0"/>
                    </a:p>
                  </a:txBody>
                  <a:tcPr marL="44450" marR="44450" marT="0" marB="0" anchor="ctr"/>
                </a:tc>
                <a:tc>
                  <a:txBody>
                    <a:bodyPr/>
                    <a:lstStyle/>
                    <a:p>
                      <a:pPr algn="ctr"/>
                      <a:r>
                        <a:rPr lang="es-ES" sz="1400" dirty="0">
                          <a:effectLst/>
                          <a:latin typeface="+mn-lt"/>
                        </a:rPr>
                        <a:t>Establecida el gobierno local</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Establecida con el consentimiento del gobierno local</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Establecida por el gobierno central (plurianual)</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Establecida por el gobierno central (anual)</a:t>
                      </a:r>
                      <a:endParaRPr lang="es-ES" sz="1400" dirty="0">
                        <a:effectLst/>
                        <a:latin typeface="+mn-lt"/>
                        <a:ea typeface="Times New Roman" panose="02020603050405020304" pitchFamily="18" charset="0"/>
                      </a:endParaRPr>
                    </a:p>
                  </a:txBody>
                  <a:tcPr marL="44450" marR="44450" marT="0" marB="0" anchor="ctr"/>
                </a:tc>
                <a:tc vMerge="1">
                  <a:txBody>
                    <a:bodyPr/>
                    <a:lstStyle/>
                    <a:p>
                      <a:endParaRPr dirty="0"/>
                    </a:p>
                  </a:txBody>
                  <a:tcPr marL="44450" marR="44450" marT="0" marB="0" anchor="ctr"/>
                </a:tc>
                <a:tc vMerge="1">
                  <a:txBody>
                    <a:bodyPr/>
                    <a:lstStyle/>
                    <a:p>
                      <a:endParaRPr dirty="0"/>
                    </a:p>
                  </a:txBody>
                  <a:tcPr marL="44450" marR="44450" marT="0" marB="0" anchor="ctr"/>
                </a:tc>
                <a:tc vMerge="1">
                  <a:txBody>
                    <a:bodyPr/>
                    <a:lstStyle/>
                    <a:p>
                      <a:endParaRPr dirty="0"/>
                    </a:p>
                  </a:txBody>
                  <a:tcPr marL="44450" marR="44450" marT="0" marB="0" anchor="ctr"/>
                </a:tc>
                <a:extLst>
                  <a:ext uri="{0D108BD9-81ED-4DB2-BD59-A6C34878D82A}">
                    <a16:rowId xmlns:a16="http://schemas.microsoft.com/office/drawing/2014/main" val="1419614776"/>
                  </a:ext>
                </a:extLst>
              </a:tr>
              <a:tr h="161925">
                <a:tc>
                  <a:txBody>
                    <a:bodyPr/>
                    <a:lstStyle/>
                    <a:p>
                      <a:pPr algn="ctr"/>
                      <a:r>
                        <a:rPr lang="es-ES" sz="1400" dirty="0">
                          <a:effectLst/>
                          <a:latin typeface="+mn-lt"/>
                        </a:rPr>
                        <a:t>ESPAÑA</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3,0</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9,1</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31,3</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47,8</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19,9</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1,0</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0,0</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100</a:t>
                      </a:r>
                      <a:endParaRPr lang="es-ES" sz="1400" dirty="0">
                        <a:effectLst/>
                        <a:latin typeface="+mn-lt"/>
                        <a:ea typeface="Times New Roman" panose="02020603050405020304" pitchFamily="18" charset="0"/>
                      </a:endParaRPr>
                    </a:p>
                  </a:txBody>
                  <a:tcPr marL="44450" marR="44450" marT="0" marB="0" anchor="ctr"/>
                </a:tc>
                <a:extLst>
                  <a:ext uri="{0D108BD9-81ED-4DB2-BD59-A6C34878D82A}">
                    <a16:rowId xmlns:a16="http://schemas.microsoft.com/office/drawing/2014/main" val="526932880"/>
                  </a:ext>
                </a:extLst>
              </a:tr>
              <a:tr h="161925">
                <a:tc>
                  <a:txBody>
                    <a:bodyPr/>
                    <a:lstStyle/>
                    <a:p>
                      <a:pPr algn="ctr"/>
                      <a:r>
                        <a:rPr lang="es-ES" sz="1400" dirty="0">
                          <a:effectLst/>
                          <a:latin typeface="+mn-lt"/>
                        </a:rPr>
                        <a:t>MEDIA OCDE</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4,4</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12,7</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39,2</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0,0</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a:effectLst/>
                          <a:latin typeface="+mn-lt"/>
                        </a:rPr>
                        <a:t>15,2</a:t>
                      </a:r>
                      <a:endParaRPr lang="es-ES" sz="140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28,9</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0,0</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3,9</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7,9</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0,8</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3,7</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0,3</a:t>
                      </a:r>
                      <a:endParaRPr lang="es-ES" sz="1400" dirty="0">
                        <a:effectLst/>
                        <a:latin typeface="+mn-lt"/>
                        <a:ea typeface="Times New Roman" panose="02020603050405020304" pitchFamily="18" charset="0"/>
                      </a:endParaRPr>
                    </a:p>
                  </a:txBody>
                  <a:tcPr marL="44450" marR="44450" marT="0" marB="0" anchor="ctr"/>
                </a:tc>
                <a:tc>
                  <a:txBody>
                    <a:bodyPr/>
                    <a:lstStyle/>
                    <a:p>
                      <a:pPr algn="ctr"/>
                      <a:r>
                        <a:rPr lang="es-ES" sz="1400" dirty="0">
                          <a:effectLst/>
                          <a:latin typeface="+mn-lt"/>
                        </a:rPr>
                        <a:t>100</a:t>
                      </a:r>
                      <a:endParaRPr lang="es-ES" sz="1400" dirty="0">
                        <a:effectLst/>
                        <a:latin typeface="+mn-lt"/>
                        <a:ea typeface="Times New Roman" panose="02020603050405020304" pitchFamily="18" charset="0"/>
                      </a:endParaRPr>
                    </a:p>
                  </a:txBody>
                  <a:tcPr marL="44450" marR="44450" marT="0" marB="0" anchor="ctr"/>
                </a:tc>
                <a:extLst>
                  <a:ext uri="{0D108BD9-81ED-4DB2-BD59-A6C34878D82A}">
                    <a16:rowId xmlns:a16="http://schemas.microsoft.com/office/drawing/2014/main" val="3947103147"/>
                  </a:ext>
                </a:extLst>
              </a:tr>
            </a:tbl>
          </a:graphicData>
        </a:graphic>
      </p:graphicFrame>
    </p:spTree>
    <p:extLst>
      <p:ext uri="{BB962C8B-B14F-4D97-AF65-F5344CB8AC3E}">
        <p14:creationId xmlns:p14="http://schemas.microsoft.com/office/powerpoint/2010/main" val="1253407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p:txBody>
          <a:bodyPr>
            <a:normAutofit fontScale="92500" lnSpcReduction="10000"/>
          </a:bodyPr>
          <a:lstStyle/>
          <a:p>
            <a:r>
              <a:rPr lang="es-ES" dirty="0"/>
              <a:t>“Los municipios no han agotado los máximos legales para cada uno de los 5 impuestos municipales”</a:t>
            </a:r>
          </a:p>
          <a:p>
            <a:pPr lvl="1"/>
            <a:r>
              <a:rPr lang="es-ES" dirty="0"/>
              <a:t>Presiones de “Economía política”. Subir los impuestos tiene un coste de popularidad y de probabilidad de reelección.</a:t>
            </a:r>
          </a:p>
          <a:p>
            <a:pPr lvl="1"/>
            <a:r>
              <a:rPr lang="es-ES" dirty="0"/>
              <a:t>Si las figuras presentan deficiencias, elevar los tipos impositivos exacerba los costes de eficiencia o los problemas de equidad. Pensemos en un coche con un motor en buen estado, pero con neumáticos muy deteriorados, ejes desequilibrados y frenos </a:t>
            </a:r>
            <a:r>
              <a:rPr lang="es-ES"/>
              <a:t>muy gastados. </a:t>
            </a:r>
            <a:r>
              <a:rPr lang="es-ES" dirty="0"/>
              <a:t>Aunque el motor permita alcanzar los 120 km por hora, no es nada recomendable hacerlo…</a:t>
            </a:r>
          </a:p>
          <a:p>
            <a:endParaRPr lang="es-ES" dirty="0"/>
          </a:p>
          <a:p>
            <a:r>
              <a:rPr lang="es-ES" dirty="0"/>
              <a:t>Necesidad de una reforma integral de la fiscalidad local y ampliaciones normativas que permitan ejercer de forma efectiva la autonomía tributaria.</a:t>
            </a:r>
          </a:p>
        </p:txBody>
      </p:sp>
    </p:spTree>
    <p:extLst>
      <p:ext uri="{BB962C8B-B14F-4D97-AF65-F5344CB8AC3E}">
        <p14:creationId xmlns:p14="http://schemas.microsoft.com/office/powerpoint/2010/main" val="2622310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p:txBody>
          <a:bodyPr/>
          <a:lstStyle/>
          <a:p>
            <a:pPr marL="0" indent="0" algn="ctr">
              <a:buNone/>
            </a:pPr>
            <a:r>
              <a:rPr lang="es-ES" sz="2800" b="1" u="sng" dirty="0"/>
              <a:t>Impuesto sobre Bienes Inmuebles (IBI)</a:t>
            </a:r>
          </a:p>
          <a:p>
            <a:r>
              <a:rPr lang="es-ES" dirty="0"/>
              <a:t>Manteniendo el valor catastral como referencia </a:t>
            </a:r>
            <a:r>
              <a:rPr lang="es-ES" dirty="0">
                <a:sym typeface="Wingdings" panose="05000000000000000000" pitchFamily="2" charset="2"/>
              </a:rPr>
              <a:t> Mejora de su gestión</a:t>
            </a:r>
          </a:p>
          <a:p>
            <a:r>
              <a:rPr lang="es-ES" dirty="0">
                <a:sym typeface="Wingdings" panose="05000000000000000000" pitchFamily="2" charset="2"/>
              </a:rPr>
              <a:t>Exceso de proliferación de beneficios fiscales y discriminaciones</a:t>
            </a:r>
          </a:p>
          <a:p>
            <a:pPr lvl="1"/>
            <a:r>
              <a:rPr lang="es-ES" b="1" dirty="0">
                <a:sym typeface="Wingdings" panose="05000000000000000000" pitchFamily="2" charset="2"/>
              </a:rPr>
              <a:t>Limpieza de bonificaciones </a:t>
            </a:r>
            <a:r>
              <a:rPr lang="es-ES" dirty="0">
                <a:sym typeface="Wingdings" panose="05000000000000000000" pitchFamily="2" charset="2"/>
              </a:rPr>
              <a:t>(traslados) </a:t>
            </a:r>
            <a:r>
              <a:rPr lang="es-ES" b="1" dirty="0">
                <a:sym typeface="Wingdings" panose="05000000000000000000" pitchFamily="2" charset="2"/>
              </a:rPr>
              <a:t>incrementando la recaudación </a:t>
            </a:r>
            <a:r>
              <a:rPr lang="es-ES" dirty="0">
                <a:sym typeface="Wingdings" panose="05000000000000000000" pitchFamily="2" charset="2"/>
              </a:rPr>
              <a:t>del IBI y haciendo más </a:t>
            </a:r>
            <a:r>
              <a:rPr lang="es-ES" b="1" dirty="0">
                <a:sym typeface="Wingdings" panose="05000000000000000000" pitchFamily="2" charset="2"/>
              </a:rPr>
              <a:t>transparentes</a:t>
            </a:r>
            <a:r>
              <a:rPr lang="es-ES" dirty="0">
                <a:sym typeface="Wingdings" panose="05000000000000000000" pitchFamily="2" charset="2"/>
              </a:rPr>
              <a:t> la naturaleza y destinatarios de las bonificaciones</a:t>
            </a:r>
          </a:p>
          <a:p>
            <a:r>
              <a:rPr lang="es-ES" dirty="0">
                <a:sym typeface="Wingdings" panose="05000000000000000000" pitchFamily="2" charset="2"/>
              </a:rPr>
              <a:t>Aumento significativo de la importancia recaudatoria</a:t>
            </a:r>
          </a:p>
        </p:txBody>
      </p:sp>
    </p:spTree>
    <p:extLst>
      <p:ext uri="{BB962C8B-B14F-4D97-AF65-F5344CB8AC3E}">
        <p14:creationId xmlns:p14="http://schemas.microsoft.com/office/powerpoint/2010/main" val="373707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647278"/>
          </a:xfrm>
        </p:spPr>
        <p:txBody>
          <a:bodyPr/>
          <a:lstStyle/>
          <a:p>
            <a:pPr marL="0" indent="0" algn="ctr">
              <a:buNone/>
            </a:pPr>
            <a:r>
              <a:rPr lang="es-ES" sz="2800" b="1" u="sng" dirty="0"/>
              <a:t>Imposición directa sobre la renta</a:t>
            </a:r>
          </a:p>
          <a:p>
            <a:r>
              <a:rPr lang="es-ES" dirty="0">
                <a:sym typeface="Wingdings" panose="05000000000000000000" pitchFamily="2" charset="2"/>
              </a:rPr>
              <a:t>Pasar de la actual </a:t>
            </a:r>
            <a:r>
              <a:rPr lang="es-ES" b="1" dirty="0">
                <a:sym typeface="Wingdings" panose="05000000000000000000" pitchFamily="2" charset="2"/>
              </a:rPr>
              <a:t>participación territorializada </a:t>
            </a:r>
            <a:r>
              <a:rPr lang="es-ES" dirty="0">
                <a:sym typeface="Wingdings" panose="05000000000000000000" pitchFamily="2" charset="2"/>
              </a:rPr>
              <a:t>limitada a los municipios más grandes a un </a:t>
            </a:r>
            <a:r>
              <a:rPr lang="es-ES" b="1" dirty="0">
                <a:sym typeface="Wingdings" panose="05000000000000000000" pitchFamily="2" charset="2"/>
              </a:rPr>
              <a:t>modelo de recargo a disposición de todos</a:t>
            </a:r>
          </a:p>
          <a:p>
            <a:pPr lvl="1"/>
            <a:r>
              <a:rPr lang="es-ES" dirty="0">
                <a:sym typeface="Wingdings" panose="05000000000000000000" pitchFamily="2" charset="2"/>
              </a:rPr>
              <a:t>Disparidad en las rentas per cápita municipales  Corregir con transferencias de nivelación</a:t>
            </a:r>
          </a:p>
          <a:p>
            <a:endParaRPr lang="es-ES" dirty="0">
              <a:sym typeface="Wingdings" panose="05000000000000000000" pitchFamily="2" charset="2"/>
            </a:endParaRPr>
          </a:p>
          <a:p>
            <a:r>
              <a:rPr lang="es-ES" dirty="0">
                <a:sym typeface="Wingdings" panose="05000000000000000000" pitchFamily="2" charset="2"/>
              </a:rPr>
              <a:t>La fijación de un recargo mínimo significativo sería suficiente para solventar la amenaza potencial de la competencia fiscal nociva</a:t>
            </a:r>
          </a:p>
        </p:txBody>
      </p:sp>
    </p:spTree>
    <p:extLst>
      <p:ext uri="{BB962C8B-B14F-4D97-AF65-F5344CB8AC3E}">
        <p14:creationId xmlns:p14="http://schemas.microsoft.com/office/powerpoint/2010/main" val="3640737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647278"/>
          </a:xfrm>
        </p:spPr>
        <p:txBody>
          <a:bodyPr>
            <a:normAutofit lnSpcReduction="10000"/>
          </a:bodyPr>
          <a:lstStyle/>
          <a:p>
            <a:pPr marL="0" indent="0" algn="ctr">
              <a:buNone/>
            </a:pPr>
            <a:r>
              <a:rPr lang="es-ES" sz="2800" b="1" u="sng" dirty="0"/>
              <a:t>Impuesto sobre Actividades Económicas (IAE)</a:t>
            </a:r>
          </a:p>
          <a:p>
            <a:r>
              <a:rPr lang="es-ES" dirty="0">
                <a:sym typeface="Wingdings" panose="05000000000000000000" pitchFamily="2" charset="2"/>
              </a:rPr>
              <a:t>El límite de facturación vigente supone una gran discriminación.</a:t>
            </a:r>
          </a:p>
          <a:p>
            <a:r>
              <a:rPr lang="es-ES" dirty="0">
                <a:sym typeface="Wingdings" panose="05000000000000000000" pitchFamily="2" charset="2"/>
              </a:rPr>
              <a:t>Recuperar parte de los contribuyentes que dejaron de pagar tras la reforma de 2002.</a:t>
            </a:r>
          </a:p>
          <a:p>
            <a:pPr lvl="1"/>
            <a:r>
              <a:rPr lang="es-ES" dirty="0">
                <a:sym typeface="Wingdings" panose="05000000000000000000" pitchFamily="2" charset="2"/>
              </a:rPr>
              <a:t>Tributo razonable a escala local</a:t>
            </a:r>
          </a:p>
          <a:p>
            <a:pPr lvl="1"/>
            <a:r>
              <a:rPr lang="es-ES" dirty="0">
                <a:sym typeface="Wingdings" panose="05000000000000000000" pitchFamily="2" charset="2"/>
              </a:rPr>
              <a:t>Contribuye a la suficiencia y la autonomía tributaria</a:t>
            </a:r>
          </a:p>
          <a:p>
            <a:pPr lvl="1"/>
            <a:r>
              <a:rPr lang="es-ES" dirty="0">
                <a:sym typeface="Wingdings" panose="05000000000000000000" pitchFamily="2" charset="2"/>
              </a:rPr>
              <a:t>Puede compensar parcialmente el bajo esfuerzo fiscal de profesionales en el IRPF en comparación a los asalariados</a:t>
            </a:r>
          </a:p>
          <a:p>
            <a:pPr lvl="1"/>
            <a:r>
              <a:rPr lang="es-ES" dirty="0">
                <a:sym typeface="Wingdings" panose="05000000000000000000" pitchFamily="2" charset="2"/>
              </a:rPr>
              <a:t>Efectos censales positivos</a:t>
            </a:r>
          </a:p>
          <a:p>
            <a:pPr lvl="1"/>
            <a:r>
              <a:rPr lang="es-ES" dirty="0">
                <a:sym typeface="Wingdings" panose="05000000000000000000" pitchFamily="2" charset="2"/>
              </a:rPr>
              <a:t>Recuperación de una parte de los incrementos del valor de los negocios derivados de inversiones públicas</a:t>
            </a:r>
          </a:p>
          <a:p>
            <a:pPr lvl="1"/>
            <a:r>
              <a:rPr lang="es-ES" dirty="0">
                <a:sym typeface="Wingdings" panose="05000000000000000000" pitchFamily="2" charset="2"/>
              </a:rPr>
              <a:t>Compensa parcialmente a los municipios centrales de las áreas urbanas</a:t>
            </a:r>
          </a:p>
        </p:txBody>
      </p:sp>
    </p:spTree>
    <p:extLst>
      <p:ext uri="{BB962C8B-B14F-4D97-AF65-F5344CB8AC3E}">
        <p14:creationId xmlns:p14="http://schemas.microsoft.com/office/powerpoint/2010/main" val="3049087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p:txBody>
          <a:bodyPr/>
          <a:lstStyle/>
          <a:p>
            <a:pPr marL="0" indent="0" algn="ctr">
              <a:buNone/>
            </a:pPr>
            <a:r>
              <a:rPr lang="es-ES" sz="2800" b="1" u="sng" dirty="0"/>
              <a:t>Tasas y precios públicos</a:t>
            </a:r>
          </a:p>
          <a:p>
            <a:r>
              <a:rPr lang="es-ES" dirty="0"/>
              <a:t>Tanto las </a:t>
            </a:r>
            <a:r>
              <a:rPr lang="es-ES" b="1" dirty="0"/>
              <a:t>recomendaciones de la Unión Europea </a:t>
            </a:r>
            <a:r>
              <a:rPr lang="es-ES" dirty="0"/>
              <a:t>como las </a:t>
            </a:r>
            <a:r>
              <a:rPr lang="es-ES" b="1" dirty="0"/>
              <a:t>tendencias internacionales </a:t>
            </a:r>
            <a:r>
              <a:rPr lang="es-ES" dirty="0"/>
              <a:t>de reforma fiscal fundamentan una expansión de ambas figuras</a:t>
            </a:r>
          </a:p>
          <a:p>
            <a:r>
              <a:rPr lang="es-ES" dirty="0"/>
              <a:t>El rigor y el detalle de las </a:t>
            </a:r>
            <a:r>
              <a:rPr lang="es-ES" b="1" dirty="0"/>
              <a:t>memorias económicas </a:t>
            </a:r>
            <a:r>
              <a:rPr lang="es-ES" dirty="0"/>
              <a:t>deben sustentarlas (24 LRHL), para ello es imprescindible la labor del </a:t>
            </a:r>
            <a:r>
              <a:rPr lang="es-ES" b="1" dirty="0"/>
              <a:t>Tribunal de Cuentas </a:t>
            </a:r>
            <a:r>
              <a:rPr lang="es-ES" dirty="0"/>
              <a:t>y organismos autonómicos.</a:t>
            </a:r>
          </a:p>
        </p:txBody>
      </p:sp>
    </p:spTree>
    <p:extLst>
      <p:ext uri="{BB962C8B-B14F-4D97-AF65-F5344CB8AC3E}">
        <p14:creationId xmlns:p14="http://schemas.microsoft.com/office/powerpoint/2010/main" val="360682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647278"/>
          </a:xfrm>
        </p:spPr>
        <p:txBody>
          <a:bodyPr/>
          <a:lstStyle/>
          <a:p>
            <a:pPr marL="0" indent="0" algn="ctr">
              <a:buNone/>
            </a:pPr>
            <a:r>
              <a:rPr lang="es-ES" sz="2800" b="1" u="sng" dirty="0"/>
              <a:t>Impuesto sobre Actividades Económicas (IAE)</a:t>
            </a:r>
          </a:p>
          <a:p>
            <a:pPr marL="0" indent="0" algn="ctr">
              <a:buNone/>
            </a:pPr>
            <a:r>
              <a:rPr lang="es-ES" dirty="0">
                <a:sym typeface="Wingdings" panose="05000000000000000000" pitchFamily="2" charset="2"/>
              </a:rPr>
              <a:t>Es necesaria una reforma completa, para la que existen dos opciones</a:t>
            </a:r>
          </a:p>
          <a:p>
            <a:pPr marL="0" indent="0">
              <a:buNone/>
            </a:pPr>
            <a:endParaRPr lang="es-ES" dirty="0">
              <a:sym typeface="Wingdings" panose="05000000000000000000" pitchFamily="2" charset="2"/>
            </a:endParaRPr>
          </a:p>
          <a:p>
            <a:pPr marL="457200" indent="-457200">
              <a:buFont typeface="+mj-lt"/>
              <a:buAutoNum type="arabicPeriod"/>
            </a:pPr>
            <a:r>
              <a:rPr lang="es-ES" b="1" dirty="0">
                <a:sym typeface="Wingdings" panose="05000000000000000000" pitchFamily="2" charset="2"/>
              </a:rPr>
              <a:t>Partir del tributo actual y mejorarlo técnicamente</a:t>
            </a:r>
            <a:r>
              <a:rPr lang="es-ES" dirty="0">
                <a:sym typeface="Wingdings" panose="05000000000000000000" pitchFamily="2" charset="2"/>
              </a:rPr>
              <a:t>. Revisar a fondo el hecho imponible y los módulos, y ofrecer más posibilidades normativas a los municipios</a:t>
            </a:r>
          </a:p>
          <a:p>
            <a:pPr marL="457200" indent="-457200">
              <a:buFont typeface="+mj-lt"/>
              <a:buAutoNum type="arabicPeriod"/>
            </a:pPr>
            <a:endParaRPr lang="es-ES" dirty="0">
              <a:sym typeface="Wingdings" panose="05000000000000000000" pitchFamily="2" charset="2"/>
            </a:endParaRPr>
          </a:p>
          <a:p>
            <a:pPr marL="457200" indent="-457200">
              <a:buFont typeface="+mj-lt"/>
              <a:buAutoNum type="arabicPeriod"/>
            </a:pPr>
            <a:r>
              <a:rPr lang="es-ES" b="1" dirty="0">
                <a:sym typeface="Wingdings" panose="05000000000000000000" pitchFamily="2" charset="2"/>
              </a:rPr>
              <a:t>Sustituir el actual IAE </a:t>
            </a:r>
            <a:r>
              <a:rPr lang="es-ES" dirty="0">
                <a:sym typeface="Wingdings" panose="05000000000000000000" pitchFamily="2" charset="2"/>
              </a:rPr>
              <a:t>por un nuevo impuesto local sobre el </a:t>
            </a:r>
            <a:r>
              <a:rPr lang="es-ES" b="1" dirty="0">
                <a:sym typeface="Wingdings" panose="05000000000000000000" pitchFamily="2" charset="2"/>
              </a:rPr>
              <a:t>valor añadido </a:t>
            </a:r>
            <a:r>
              <a:rPr lang="es-ES" dirty="0">
                <a:sym typeface="Wingdings" panose="05000000000000000000" pitchFamily="2" charset="2"/>
              </a:rPr>
              <a:t>que grave las actividades económicas</a:t>
            </a:r>
          </a:p>
        </p:txBody>
      </p:sp>
    </p:spTree>
    <p:extLst>
      <p:ext uri="{BB962C8B-B14F-4D97-AF65-F5344CB8AC3E}">
        <p14:creationId xmlns:p14="http://schemas.microsoft.com/office/powerpoint/2010/main" val="2294190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647278"/>
          </a:xfrm>
        </p:spPr>
        <p:txBody>
          <a:bodyPr>
            <a:normAutofit lnSpcReduction="10000"/>
          </a:bodyPr>
          <a:lstStyle/>
          <a:p>
            <a:pPr marL="0" indent="0" algn="ctr">
              <a:buNone/>
            </a:pPr>
            <a:r>
              <a:rPr lang="es-ES" sz="2800" b="1" u="sng" dirty="0"/>
              <a:t>Imposición sobre el turismo</a:t>
            </a:r>
          </a:p>
          <a:p>
            <a:r>
              <a:rPr lang="es-ES" dirty="0">
                <a:sym typeface="Wingdings" panose="05000000000000000000" pitchFamily="2" charset="2"/>
              </a:rPr>
              <a:t>El boom turístico de los últimos años supone un desafío para muchos municipios.</a:t>
            </a:r>
          </a:p>
          <a:p>
            <a:r>
              <a:rPr lang="es-ES" dirty="0">
                <a:sym typeface="Wingdings" panose="05000000000000000000" pitchFamily="2" charset="2"/>
              </a:rPr>
              <a:t>El sistema local no está, en general, preparado para que esa actividad turística revierta recursos a las arcas municipales que permitan financiar el sobrecoste de los servicios municipales (limpieza, seguridad…) </a:t>
            </a:r>
          </a:p>
          <a:p>
            <a:r>
              <a:rPr lang="es-ES" dirty="0">
                <a:sym typeface="Wingdings" panose="05000000000000000000" pitchFamily="2" charset="2"/>
              </a:rPr>
              <a:t>El IBI puede ser solución para el caso de municipios que concentran una elevada proporción de segundas residencias que se usan un par de meses al año, pero no para turismo de mayor rotación.</a:t>
            </a:r>
          </a:p>
          <a:p>
            <a:r>
              <a:rPr lang="es-ES" dirty="0">
                <a:sym typeface="Wingdings" panose="05000000000000000000" pitchFamily="2" charset="2"/>
              </a:rPr>
              <a:t>La creación de impuestos autonómicos puede ser una buena solución. </a:t>
            </a:r>
          </a:p>
        </p:txBody>
      </p:sp>
    </p:spTree>
    <p:extLst>
      <p:ext uri="{BB962C8B-B14F-4D97-AF65-F5344CB8AC3E}">
        <p14:creationId xmlns:p14="http://schemas.microsoft.com/office/powerpoint/2010/main" val="1605314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265350"/>
          </a:xfrm>
        </p:spPr>
        <p:txBody>
          <a:bodyPr>
            <a:normAutofit fontScale="92500"/>
          </a:bodyPr>
          <a:lstStyle/>
          <a:p>
            <a:pPr marL="0" indent="0" algn="ctr">
              <a:buNone/>
            </a:pPr>
            <a:r>
              <a:rPr lang="es-ES" sz="2800" b="1" u="sng" dirty="0"/>
              <a:t>Imposición sobre el turismo</a:t>
            </a:r>
          </a:p>
          <a:p>
            <a:r>
              <a:rPr lang="es-ES" dirty="0">
                <a:sym typeface="Wingdings" panose="05000000000000000000" pitchFamily="2" charset="2"/>
              </a:rPr>
              <a:t>Se puede optar por fórmulas similares a la del ICIO, potestativos para cada municipio y con margen en tipos. Las leyes deben concretar hechos imponibles, que sean lo más amplios y no-discriminatorios posibles.</a:t>
            </a:r>
          </a:p>
          <a:p>
            <a:r>
              <a:rPr lang="es-ES" dirty="0">
                <a:sym typeface="Wingdings" panose="05000000000000000000" pitchFamily="2" charset="2"/>
              </a:rPr>
              <a:t>Si los tipos impositivos son suficientemente altos podría funcionar como un mecanismo de control-reducción de flujos turísticos, pero en este caso aparece la necesidad de controlar los flujos de municipios fronterizos que no adopten el impuesto</a:t>
            </a:r>
          </a:p>
          <a:p>
            <a:r>
              <a:rPr lang="es-ES" dirty="0">
                <a:sym typeface="Wingdings" panose="05000000000000000000" pitchFamily="2" charset="2"/>
              </a:rPr>
              <a:t>También se puede optar por una exacción en todo el territorio y luego repartirse en función de parámetros objetivos. Pero esta solución no brinda autonomía a los municipios.</a:t>
            </a:r>
          </a:p>
        </p:txBody>
      </p:sp>
    </p:spTree>
    <p:extLst>
      <p:ext uri="{BB962C8B-B14F-4D97-AF65-F5344CB8AC3E}">
        <p14:creationId xmlns:p14="http://schemas.microsoft.com/office/powerpoint/2010/main" val="303199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647278"/>
          </a:xfrm>
        </p:spPr>
        <p:txBody>
          <a:bodyPr/>
          <a:lstStyle/>
          <a:p>
            <a:pPr marL="0" indent="0" algn="ctr">
              <a:buNone/>
            </a:pPr>
            <a:r>
              <a:rPr lang="es-ES" sz="2800" b="1" u="sng" dirty="0"/>
              <a:t>Tributación medioambiental</a:t>
            </a:r>
          </a:p>
          <a:p>
            <a:r>
              <a:rPr lang="es-ES" dirty="0">
                <a:sym typeface="Wingdings" panose="05000000000000000000" pitchFamily="2" charset="2"/>
              </a:rPr>
              <a:t>La tributación medioambiental en el ámbito local no parece tener demasiado recorrido, pero existen dos espacios en los que se podría avanzar:</a:t>
            </a:r>
          </a:p>
          <a:p>
            <a:r>
              <a:rPr lang="es-ES" dirty="0">
                <a:sym typeface="Wingdings" panose="05000000000000000000" pitchFamily="2" charset="2"/>
              </a:rPr>
              <a:t>Los residuos líquidos y sólidos</a:t>
            </a:r>
          </a:p>
          <a:p>
            <a:pPr lvl="1"/>
            <a:r>
              <a:rPr lang="es-ES" dirty="0">
                <a:sym typeface="Wingdings" panose="05000000000000000000" pitchFamily="2" charset="2"/>
              </a:rPr>
              <a:t>Residuos líquidos: interacción con el canon del agua</a:t>
            </a:r>
          </a:p>
          <a:p>
            <a:pPr lvl="1"/>
            <a:r>
              <a:rPr lang="es-ES" dirty="0">
                <a:sym typeface="Wingdings" panose="05000000000000000000" pitchFamily="2" charset="2"/>
              </a:rPr>
              <a:t>Residuos sólidos: Dificultad de discriminar en función de la generación particular de residuos (pero no imposible)</a:t>
            </a:r>
          </a:p>
          <a:p>
            <a:r>
              <a:rPr lang="es-ES" dirty="0">
                <a:sym typeface="Wingdings" panose="05000000000000000000" pitchFamily="2" charset="2"/>
              </a:rPr>
              <a:t>Transporte</a:t>
            </a:r>
          </a:p>
          <a:p>
            <a:pPr lvl="1"/>
            <a:r>
              <a:rPr lang="es-ES" dirty="0">
                <a:sym typeface="Wingdings" panose="05000000000000000000" pitchFamily="2" charset="2"/>
              </a:rPr>
              <a:t>Sustituir la tributación de matriculación y la propiedad por un nuevo impuesto local centrado en los parámetros contaminantes</a:t>
            </a:r>
          </a:p>
        </p:txBody>
      </p:sp>
    </p:spTree>
    <p:extLst>
      <p:ext uri="{BB962C8B-B14F-4D97-AF65-F5344CB8AC3E}">
        <p14:creationId xmlns:p14="http://schemas.microsoft.com/office/powerpoint/2010/main" val="3181374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Problemas y propuestas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4"/>
            <a:ext cx="9906000" cy="4647278"/>
          </a:xfrm>
        </p:spPr>
        <p:txBody>
          <a:bodyPr/>
          <a:lstStyle/>
          <a:p>
            <a:pPr marL="0" indent="0" algn="ctr">
              <a:buNone/>
            </a:pPr>
            <a:r>
              <a:rPr lang="es-ES" sz="2800" b="1" u="sng" dirty="0"/>
              <a:t>Impuestos potestativos ICIO e IIVTNU</a:t>
            </a:r>
          </a:p>
          <a:p>
            <a:r>
              <a:rPr lang="es-ES" dirty="0">
                <a:sym typeface="Wingdings" panose="05000000000000000000" pitchFamily="2" charset="2"/>
              </a:rPr>
              <a:t>Acumulan una serie de problemas técnicos</a:t>
            </a:r>
          </a:p>
          <a:p>
            <a:r>
              <a:rPr lang="es-ES" dirty="0">
                <a:sym typeface="Wingdings" panose="05000000000000000000" pitchFamily="2" charset="2"/>
              </a:rPr>
              <a:t>ICIO</a:t>
            </a:r>
          </a:p>
          <a:p>
            <a:pPr lvl="1"/>
            <a:r>
              <a:rPr lang="es-ES" dirty="0">
                <a:sym typeface="Wingdings" panose="05000000000000000000" pitchFamily="2" charset="2"/>
              </a:rPr>
              <a:t>Concretar mejor el hecho imponible</a:t>
            </a:r>
          </a:p>
          <a:p>
            <a:pPr lvl="1"/>
            <a:r>
              <a:rPr lang="es-ES" dirty="0">
                <a:sym typeface="Wingdings" panose="05000000000000000000" pitchFamily="2" charset="2"/>
              </a:rPr>
              <a:t>Cambiar el sistema de cómputo de la base imponible</a:t>
            </a:r>
          </a:p>
          <a:p>
            <a:pPr lvl="1"/>
            <a:r>
              <a:rPr lang="es-ES" dirty="0">
                <a:sym typeface="Wingdings" panose="05000000000000000000" pitchFamily="2" charset="2"/>
              </a:rPr>
              <a:t>Ampliar la horquilla de tipos</a:t>
            </a:r>
          </a:p>
          <a:p>
            <a:r>
              <a:rPr lang="es-ES" dirty="0">
                <a:sym typeface="Wingdings" panose="05000000000000000000" pitchFamily="2" charset="2"/>
              </a:rPr>
              <a:t>IIVTNU</a:t>
            </a:r>
          </a:p>
          <a:p>
            <a:pPr lvl="1"/>
            <a:r>
              <a:rPr lang="es-ES" dirty="0">
                <a:sym typeface="Wingdings" panose="05000000000000000000" pitchFamily="2" charset="2"/>
              </a:rPr>
              <a:t>Repensar la definición de la base y las no sujeciones para ganar equidad horizontal</a:t>
            </a:r>
          </a:p>
          <a:p>
            <a:pPr lvl="1"/>
            <a:r>
              <a:rPr lang="es-ES" dirty="0">
                <a:sym typeface="Wingdings" panose="05000000000000000000" pitchFamily="2" charset="2"/>
              </a:rPr>
              <a:t>Aproximar mejor la capacidad económica del contribuyente</a:t>
            </a:r>
          </a:p>
        </p:txBody>
      </p:sp>
    </p:spTree>
    <p:extLst>
      <p:ext uri="{BB962C8B-B14F-4D97-AF65-F5344CB8AC3E}">
        <p14:creationId xmlns:p14="http://schemas.microsoft.com/office/powerpoint/2010/main" val="3087534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73A87-15E2-E74C-F210-5966C2B347C2}"/>
              </a:ext>
            </a:extLst>
          </p:cNvPr>
          <p:cNvSpPr>
            <a:spLocks noGrp="1"/>
          </p:cNvSpPr>
          <p:nvPr>
            <p:ph type="title"/>
          </p:nvPr>
        </p:nvSpPr>
        <p:spPr/>
        <p:txBody>
          <a:bodyPr/>
          <a:lstStyle/>
          <a:p>
            <a:r>
              <a:rPr lang="es-ES" dirty="0"/>
              <a:t>conclusiones</a:t>
            </a:r>
          </a:p>
        </p:txBody>
      </p:sp>
      <p:sp>
        <p:nvSpPr>
          <p:cNvPr id="3" name="Marcador de contenido 2">
            <a:extLst>
              <a:ext uri="{FF2B5EF4-FFF2-40B4-BE49-F238E27FC236}">
                <a16:creationId xmlns:a16="http://schemas.microsoft.com/office/drawing/2014/main" id="{76BFE54A-92E2-9A6F-ED80-CA4B466A5C88}"/>
              </a:ext>
            </a:extLst>
          </p:cNvPr>
          <p:cNvSpPr>
            <a:spLocks noGrp="1"/>
          </p:cNvSpPr>
          <p:nvPr>
            <p:ph idx="1"/>
          </p:nvPr>
        </p:nvSpPr>
        <p:spPr>
          <a:xfrm>
            <a:off x="1143000" y="2009553"/>
            <a:ext cx="9906000" cy="4612919"/>
          </a:xfrm>
        </p:spPr>
        <p:txBody>
          <a:bodyPr>
            <a:normAutofit fontScale="92500" lnSpcReduction="10000"/>
          </a:bodyPr>
          <a:lstStyle/>
          <a:p>
            <a:pPr marL="0" indent="0">
              <a:buNone/>
            </a:pPr>
            <a:r>
              <a:rPr lang="es-ES" dirty="0"/>
              <a:t>La reforma del sistema fiscal español debe aplicar cambios en 2 niveles:</a:t>
            </a:r>
          </a:p>
          <a:p>
            <a:r>
              <a:rPr lang="es-ES" b="1" dirty="0"/>
              <a:t>Nivel primario</a:t>
            </a:r>
          </a:p>
          <a:p>
            <a:pPr lvl="1"/>
            <a:r>
              <a:rPr lang="es-ES" dirty="0"/>
              <a:t>Reforzar la capacidad recaudatoria del IBI</a:t>
            </a:r>
          </a:p>
          <a:p>
            <a:pPr lvl="1"/>
            <a:r>
              <a:rPr lang="es-ES" dirty="0"/>
              <a:t>Posibilitar recargos en el IRPF</a:t>
            </a:r>
          </a:p>
          <a:p>
            <a:pPr lvl="1"/>
            <a:r>
              <a:rPr lang="es-ES" dirty="0"/>
              <a:t>Reforzar el IAE o un nuevo impuesto local sobre los negocios que gravite sobre el valor añadido</a:t>
            </a:r>
          </a:p>
          <a:p>
            <a:pPr lvl="1"/>
            <a:r>
              <a:rPr lang="es-ES" dirty="0"/>
              <a:t>Extender en lo posible el recurso a tasas y precios públicos</a:t>
            </a:r>
          </a:p>
          <a:p>
            <a:r>
              <a:rPr lang="es-ES" b="1" dirty="0"/>
              <a:t>Nivel secundario</a:t>
            </a:r>
          </a:p>
          <a:p>
            <a:pPr lvl="1"/>
            <a:r>
              <a:rPr lang="es-ES" dirty="0"/>
              <a:t>Creación de impuestos turísticos</a:t>
            </a:r>
          </a:p>
          <a:p>
            <a:pPr lvl="1"/>
            <a:r>
              <a:rPr lang="es-ES" dirty="0"/>
              <a:t>Avance en los gravámenes sobre residuos</a:t>
            </a:r>
          </a:p>
          <a:p>
            <a:pPr lvl="1"/>
            <a:r>
              <a:rPr lang="es-ES" dirty="0"/>
              <a:t>Simplificar la tributación del automóvil en una sola figura</a:t>
            </a:r>
          </a:p>
          <a:p>
            <a:pPr lvl="1"/>
            <a:r>
              <a:rPr lang="es-ES" dirty="0"/>
              <a:t>Revisar el resto de impuesto locales para corregir sus distorsiones y problemas (siendo siempre instrumentos complementarios)</a:t>
            </a:r>
          </a:p>
          <a:p>
            <a:pPr lvl="1"/>
            <a:endParaRPr lang="es-ES" dirty="0"/>
          </a:p>
          <a:p>
            <a:pPr lvl="1"/>
            <a:endParaRPr lang="es-ES" dirty="0"/>
          </a:p>
        </p:txBody>
      </p:sp>
    </p:spTree>
    <p:extLst>
      <p:ext uri="{BB962C8B-B14F-4D97-AF65-F5344CB8AC3E}">
        <p14:creationId xmlns:p14="http://schemas.microsoft.com/office/powerpoint/2010/main" val="4047513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1" name="Rectangle 8">
            <a:extLst>
              <a:ext uri="{FF2B5EF4-FFF2-40B4-BE49-F238E27FC236}">
                <a16:creationId xmlns:a16="http://schemas.microsoft.com/office/drawing/2014/main" id="{BC88933B-CFB2-4662-9CA9-2C1E08385B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0">
            <a:extLst>
              <a:ext uri="{FF2B5EF4-FFF2-40B4-BE49-F238E27FC236}">
                <a16:creationId xmlns:a16="http://schemas.microsoft.com/office/drawing/2014/main" id="{F909EEE1-52DB-4A86-AFCE-CCE9041848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FF3A82C7-E345-F2AA-BB29-B8322385FEC2}"/>
              </a:ext>
            </a:extLst>
          </p:cNvPr>
          <p:cNvSpPr>
            <a:spLocks noGrp="1"/>
          </p:cNvSpPr>
          <p:nvPr>
            <p:ph type="ctrTitle"/>
          </p:nvPr>
        </p:nvSpPr>
        <p:spPr>
          <a:xfrm>
            <a:off x="3723862" y="2299252"/>
            <a:ext cx="8077200" cy="3617768"/>
          </a:xfrm>
        </p:spPr>
        <p:txBody>
          <a:bodyPr>
            <a:normAutofit/>
          </a:bodyPr>
          <a:lstStyle/>
          <a:p>
            <a:pPr algn="r"/>
            <a:r>
              <a:rPr lang="es-ES" sz="3200" b="1" dirty="0"/>
              <a:t>La reforma tributaria: Lo que los municipios necesitan</a:t>
            </a:r>
            <a:r>
              <a:rPr lang="es-ES" sz="3200" dirty="0"/>
              <a:t/>
            </a:r>
            <a:br>
              <a:rPr lang="es-ES" sz="3200" dirty="0"/>
            </a:br>
            <a:r>
              <a:rPr lang="es-ES" sz="3000" dirty="0"/>
              <a:t/>
            </a:r>
            <a:br>
              <a:rPr lang="es-ES" sz="3000" dirty="0"/>
            </a:br>
            <a:r>
              <a:rPr lang="es-ES" sz="2200" dirty="0"/>
              <a:t>Presentación basada en Lago-Peñas, S.; Martínez-Vázquez, J. (2014). "La política tributaria y las corporaciones locales: elementos de análisis y discusión", Papeles de Economía Española, 139.</a:t>
            </a:r>
          </a:p>
        </p:txBody>
      </p:sp>
      <p:sp>
        <p:nvSpPr>
          <p:cNvPr id="3" name="Subtítulo 2">
            <a:extLst>
              <a:ext uri="{FF2B5EF4-FFF2-40B4-BE49-F238E27FC236}">
                <a16:creationId xmlns:a16="http://schemas.microsoft.com/office/drawing/2014/main" id="{AD806A5C-96C7-336B-DFE7-04E2BD34D846}"/>
              </a:ext>
            </a:extLst>
          </p:cNvPr>
          <p:cNvSpPr>
            <a:spLocks noGrp="1"/>
          </p:cNvSpPr>
          <p:nvPr>
            <p:ph type="subTitle" idx="1"/>
          </p:nvPr>
        </p:nvSpPr>
        <p:spPr>
          <a:xfrm>
            <a:off x="5083790" y="581591"/>
            <a:ext cx="6157951" cy="943386"/>
          </a:xfrm>
        </p:spPr>
        <p:txBody>
          <a:bodyPr>
            <a:normAutofit/>
          </a:bodyPr>
          <a:lstStyle/>
          <a:p>
            <a:pPr algn="r"/>
            <a:r>
              <a:rPr lang="es-ES" dirty="0"/>
              <a:t>Santiago lago-peñas</a:t>
            </a:r>
          </a:p>
          <a:p>
            <a:pPr algn="r"/>
            <a:r>
              <a:rPr lang="es-ES" b="0" dirty="0"/>
              <a:t>Oviedo 9 de julio de 2024</a:t>
            </a:r>
          </a:p>
        </p:txBody>
      </p:sp>
      <p:pic>
        <p:nvPicPr>
          <p:cNvPr id="113" name="Picture 3" descr="Una red de puntos conectados">
            <a:extLst>
              <a:ext uri="{FF2B5EF4-FFF2-40B4-BE49-F238E27FC236}">
                <a16:creationId xmlns:a16="http://schemas.microsoft.com/office/drawing/2014/main" id="{B33C1D4F-94F9-C135-837A-DF8AC24910B9}"/>
              </a:ext>
            </a:extLst>
          </p:cNvPr>
          <p:cNvPicPr>
            <a:picLocks noChangeAspect="1"/>
          </p:cNvPicPr>
          <p:nvPr/>
        </p:nvPicPr>
        <p:blipFill rotWithShape="1">
          <a:blip r:embed="rId2"/>
          <a:srcRect l="44722" r="23884" b="1"/>
          <a:stretch/>
        </p:blipFill>
        <p:spPr>
          <a:xfrm>
            <a:off x="-2573" y="10"/>
            <a:ext cx="4811317" cy="6857988"/>
          </a:xfrm>
          <a:custGeom>
            <a:avLst/>
            <a:gdLst/>
            <a:ahLst/>
            <a:cxnLst/>
            <a:rect l="l" t="t" r="r" b="b"/>
            <a:pathLst>
              <a:path w="4811317" h="6857998">
                <a:moveTo>
                  <a:pt x="0" y="0"/>
                </a:moveTo>
                <a:lnTo>
                  <a:pt x="4811317" y="0"/>
                </a:lnTo>
                <a:lnTo>
                  <a:pt x="2712446" y="6857998"/>
                </a:lnTo>
                <a:lnTo>
                  <a:pt x="0" y="6857998"/>
                </a:lnTo>
                <a:close/>
              </a:path>
            </a:pathLst>
          </a:custGeom>
        </p:spPr>
      </p:pic>
      <p:cxnSp>
        <p:nvCxnSpPr>
          <p:cNvPr id="114" name="Straight Connector 12">
            <a:extLst>
              <a:ext uri="{FF2B5EF4-FFF2-40B4-BE49-F238E27FC236}">
                <a16:creationId xmlns:a16="http://schemas.microsoft.com/office/drawing/2014/main" id="{326FE4BA-3BD1-4AB3-A3EB-39FF16D9640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418764" y="0"/>
            <a:ext cx="815637"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4">
            <a:extLst>
              <a:ext uri="{FF2B5EF4-FFF2-40B4-BE49-F238E27FC236}">
                <a16:creationId xmlns:a16="http://schemas.microsoft.com/office/drawing/2014/main" id="{CBD85EF3-E980-4EF9-BF91-C0540D302A9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a:endCxn id="15" idx="2"/>
          </p:cNvCxnSpPr>
          <p:nvPr>
            <p:extLst>
              <p:ext uri="{386F3935-93C4-4BCD-93E2-E3B085C9AB24}">
                <p16:designElem xmlns:p16="http://schemas.microsoft.com/office/powerpoint/2015/main" val="1"/>
              </p:ext>
            </p:extLst>
          </p:nvPr>
        </p:nvCxnSpPr>
        <p:spPr>
          <a:xfrm>
            <a:off x="0" y="5468380"/>
            <a:ext cx="6096000" cy="138961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3276369"/>
      </p:ext>
    </p:extLst>
  </p:cSld>
  <p:clrMapOvr>
    <a:masterClrMapping/>
  </p:clrMapOvr>
</p:sld>
</file>

<file path=ppt/theme/theme1.xml><?xml version="1.0" encoding="utf-8"?>
<a:theme xmlns:a="http://schemas.openxmlformats.org/drawingml/2006/main" name="AngleLinesVTI">
  <a:themeElements>
    <a:clrScheme name="AnalogousFromLightSeedRightStep">
      <a:dk1>
        <a:srgbClr val="000000"/>
      </a:dk1>
      <a:lt1>
        <a:srgbClr val="FFFFFF"/>
      </a:lt1>
      <a:dk2>
        <a:srgbClr val="413424"/>
      </a:dk2>
      <a:lt2>
        <a:srgbClr val="E2E5E8"/>
      </a:lt2>
      <a:accent1>
        <a:srgbClr val="D19651"/>
      </a:accent1>
      <a:accent2>
        <a:srgbClr val="A9A64F"/>
      </a:accent2>
      <a:accent3>
        <a:srgbClr val="90AB63"/>
      </a:accent3>
      <a:accent4>
        <a:srgbClr val="66B253"/>
      </a:accent4>
      <a:accent5>
        <a:srgbClr val="58B46B"/>
      </a:accent5>
      <a:accent6>
        <a:srgbClr val="53B28E"/>
      </a:accent6>
      <a:hlink>
        <a:srgbClr val="6283AA"/>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0EBAE96292C181408F7309458097066B" ma:contentTypeVersion="17" ma:contentTypeDescription="Crear nuevo documento." ma:contentTypeScope="" ma:versionID="c51129125af2777dabad7f3b2cc04196">
  <xsd:schema xmlns:xsd="http://www.w3.org/2001/XMLSchema" xmlns:xs="http://www.w3.org/2001/XMLSchema" xmlns:p="http://schemas.microsoft.com/office/2006/metadata/properties" xmlns:ns2="9fe7e572-3454-4799-8f57-fd2ba5b958bc" xmlns:ns3="69b44a82-25ae-49a2-8170-aa61cafd0bc7" targetNamespace="http://schemas.microsoft.com/office/2006/metadata/properties" ma:root="true" ma:fieldsID="dd8b388600b91af26a3c80cd3e171bd5" ns2:_="" ns3:_="">
    <xsd:import namespace="9fe7e572-3454-4799-8f57-fd2ba5b958bc"/>
    <xsd:import namespace="69b44a82-25ae-49a2-8170-aa61cafd0bc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e7e572-3454-4799-8f57-fd2ba5b958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Etiquetas de imagen" ma:readOnly="false" ma:fieldId="{5cf76f15-5ced-4ddc-b409-7134ff3c332f}" ma:taxonomyMulti="true" ma:sspId="9842ecb2-9fd7-4b7d-9140-4ee1ebb34b3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9b44a82-25ae-49a2-8170-aa61cafd0bc7" elementFormDefault="qualified">
    <xsd:import namespace="http://schemas.microsoft.com/office/2006/documentManagement/types"/>
    <xsd:import namespace="http://schemas.microsoft.com/office/infopath/2007/PartnerControls"/>
    <xsd:element name="SharedWithUsers" ma:index="18"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Detalles de uso compartido" ma:internalName="SharedWithDetails" ma:readOnly="true">
      <xsd:simpleType>
        <xsd:restriction base="dms:Note">
          <xsd:maxLength value="255"/>
        </xsd:restriction>
      </xsd:simpleType>
    </xsd:element>
    <xsd:element name="TaxCatchAll" ma:index="22" nillable="true" ma:displayName="Taxonomy Catch All Column" ma:hidden="true" ma:list="{740192ca-95f6-4c8c-8876-4366a2680170}" ma:internalName="TaxCatchAll" ma:showField="CatchAllData" ma:web="69b44a82-25ae-49a2-8170-aa61cafd0bc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fe7e572-3454-4799-8f57-fd2ba5b958bc">
      <Terms xmlns="http://schemas.microsoft.com/office/infopath/2007/PartnerControls"/>
    </lcf76f155ced4ddcb4097134ff3c332f>
    <TaxCatchAll xmlns="69b44a82-25ae-49a2-8170-aa61cafd0bc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6459D2-BFAA-47E8-862D-3376635736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e7e572-3454-4799-8f57-fd2ba5b958bc"/>
    <ds:schemaRef ds:uri="69b44a82-25ae-49a2-8170-aa61cafd0b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A4D62E5-3A3E-44EE-8D0E-8736384436D1}">
  <ds:schemaRefs>
    <ds:schemaRef ds:uri="http://schemas.microsoft.com/office/infopath/2007/PartnerControls"/>
    <ds:schemaRef ds:uri="http://www.w3.org/XML/1998/namespace"/>
    <ds:schemaRef ds:uri="http://purl.org/dc/terms/"/>
    <ds:schemaRef ds:uri="http://schemas.microsoft.com/office/2006/metadata/properties"/>
    <ds:schemaRef ds:uri="69b44a82-25ae-49a2-8170-aa61cafd0bc7"/>
    <ds:schemaRef ds:uri="http://schemas.microsoft.com/office/2006/documentManagement/types"/>
    <ds:schemaRef ds:uri="http://schemas.openxmlformats.org/package/2006/metadata/core-properties"/>
    <ds:schemaRef ds:uri="9fe7e572-3454-4799-8f57-fd2ba5b958bc"/>
    <ds:schemaRef ds:uri="http://purl.org/dc/dcmitype/"/>
    <ds:schemaRef ds:uri="http://purl.org/dc/elements/1.1/"/>
  </ds:schemaRefs>
</ds:datastoreItem>
</file>

<file path=customXml/itemProps3.xml><?xml version="1.0" encoding="utf-8"?>
<ds:datastoreItem xmlns:ds="http://schemas.openxmlformats.org/officeDocument/2006/customXml" ds:itemID="{D4F0B2AC-0B53-4275-AB3A-26B81770C50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306</TotalTime>
  <Words>1770</Words>
  <Application>Microsoft Office PowerPoint</Application>
  <PresentationFormat>Panorámica</PresentationFormat>
  <Paragraphs>567</Paragraphs>
  <Slides>18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18</vt:i4>
      </vt:variant>
    </vt:vector>
  </HeadingPairs>
  <TitlesOfParts>
    <vt:vector size="24" baseType="lpstr">
      <vt:lpstr>Arial</vt:lpstr>
      <vt:lpstr>Times New Roman</vt:lpstr>
      <vt:lpstr>Univers Condensed Light</vt:lpstr>
      <vt:lpstr>Walbaum Display Light</vt:lpstr>
      <vt:lpstr>Wingdings</vt:lpstr>
      <vt:lpstr>AngleLinesVTI</vt:lpstr>
      <vt:lpstr>La reforma tributaria: Lo que los municipios necesitan</vt:lpstr>
      <vt:lpstr>introducción</vt:lpstr>
      <vt:lpstr>¿Qué nos dice la teoría y la experiencia internacional?</vt:lpstr>
      <vt:lpstr>¿Qué nos dice la teoría y la experiencia internacional?</vt:lpstr>
      <vt:lpstr>Presentación de PowerPoint</vt:lpstr>
      <vt:lpstr>¿Qué nos dice la teoría y la experiencia internacional?</vt:lpstr>
      <vt:lpstr>Problemas y propuestas</vt:lpstr>
      <vt:lpstr>Problemas y propuestas</vt:lpstr>
      <vt:lpstr>Problemas y propuestas</vt:lpstr>
      <vt:lpstr>Problemas y propuestas</vt:lpstr>
      <vt:lpstr>Problemas y propuestas</vt:lpstr>
      <vt:lpstr>Problemas y propuestas</vt:lpstr>
      <vt:lpstr>Problemas y propuestas</vt:lpstr>
      <vt:lpstr>Problemas y propuestas</vt:lpstr>
      <vt:lpstr>Problemas y propuestas</vt:lpstr>
      <vt:lpstr>Problemas y propuestas</vt:lpstr>
      <vt:lpstr>conclusiones</vt:lpstr>
      <vt:lpstr>La reforma tributaria: Lo que los municipios necesitan  Presentación basada en Lago-Peñas, S.; Martínez-Vázquez, J. (2014). "La política tributaria y las corporaciones locales: elementos de análisis y discusión", Papeles de Economía Española, 139.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reforma tributaria: Lo que los municipios necesitan</dc:title>
  <dc:creator>Alejandro Domínguez</dc:creator>
  <cp:lastModifiedBy>JAVIER SUAREZ PANDIELLO</cp:lastModifiedBy>
  <cp:revision>3</cp:revision>
  <dcterms:created xsi:type="dcterms:W3CDTF">2024-07-02T12:09:26Z</dcterms:created>
  <dcterms:modified xsi:type="dcterms:W3CDTF">2024-07-15T08:38:11Z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0x0101000EBAE96292C181408F7309458097066B</vt:lpwstr>
  </property>
  <property fmtid="{D5CDD505-2E9C-101B-9397-08002B2CF9AE}" pid="3" name="MediaServiceImageTags">
    <vt:lpwstr/>
  </property>
</Properties>
</file>